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6" r:id="rId2"/>
    <p:sldId id="257" r:id="rId3"/>
    <p:sldId id="489" r:id="rId4"/>
    <p:sldId id="258" r:id="rId5"/>
    <p:sldId id="307" r:id="rId6"/>
    <p:sldId id="308" r:id="rId7"/>
    <p:sldId id="490" r:id="rId8"/>
    <p:sldId id="491" r:id="rId9"/>
    <p:sldId id="311" r:id="rId10"/>
    <p:sldId id="481" r:id="rId11"/>
    <p:sldId id="312" r:id="rId12"/>
    <p:sldId id="492" r:id="rId13"/>
    <p:sldId id="480" r:id="rId14"/>
    <p:sldId id="483" r:id="rId15"/>
    <p:sldId id="315" r:id="rId16"/>
    <p:sldId id="484" r:id="rId17"/>
    <p:sldId id="316" r:id="rId18"/>
    <p:sldId id="317" r:id="rId19"/>
    <p:sldId id="318" r:id="rId20"/>
    <p:sldId id="487" r:id="rId21"/>
    <p:sldId id="321" r:id="rId22"/>
    <p:sldId id="493" r:id="rId23"/>
    <p:sldId id="322" r:id="rId24"/>
    <p:sldId id="494" r:id="rId25"/>
    <p:sldId id="324" r:id="rId26"/>
    <p:sldId id="477" r:id="rId27"/>
    <p:sldId id="495" r:id="rId28"/>
    <p:sldId id="486" r:id="rId29"/>
    <p:sldId id="496" r:id="rId30"/>
    <p:sldId id="497" r:id="rId31"/>
    <p:sldId id="498" r:id="rId32"/>
    <p:sldId id="499" r:id="rId33"/>
    <p:sldId id="488" r:id="rId34"/>
    <p:sldId id="500" r:id="rId35"/>
    <p:sldId id="501" r:id="rId36"/>
    <p:sldId id="319"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A47F3A"/>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onya Cohen" userId="9ce44b6e4d434e36" providerId="LiveId" clId="{775FDB75-A6D5-41A9-BB33-F7D9699EB682}"/>
    <pc:docChg chg="custSel addSld delSld modSld sldOrd">
      <pc:chgData name="Monya Cohen" userId="9ce44b6e4d434e36" providerId="LiveId" clId="{775FDB75-A6D5-41A9-BB33-F7D9699EB682}" dt="2026-09-15T09:55:42.245" v="787" actId="207"/>
      <pc:docMkLst>
        <pc:docMk/>
      </pc:docMkLst>
      <pc:sldChg chg="modSp mod">
        <pc:chgData name="Monya Cohen" userId="9ce44b6e4d434e36" providerId="LiveId" clId="{775FDB75-A6D5-41A9-BB33-F7D9699EB682}" dt="2026-08-31T09:41:23.440" v="715" actId="255"/>
        <pc:sldMkLst>
          <pc:docMk/>
          <pc:sldMk cId="1768157121" sldId="307"/>
        </pc:sldMkLst>
        <pc:spChg chg="mod">
          <ac:chgData name="Monya Cohen" userId="9ce44b6e4d434e36" providerId="LiveId" clId="{775FDB75-A6D5-41A9-BB33-F7D9699EB682}" dt="2026-08-31T09:41:04.693" v="714" actId="20577"/>
          <ac:spMkLst>
            <pc:docMk/>
            <pc:sldMk cId="1768157121" sldId="307"/>
            <ac:spMk id="2" creationId="{DCD528D5-AC14-5E8A-048F-1D26D8600732}"/>
          </ac:spMkLst>
        </pc:spChg>
        <pc:spChg chg="mod">
          <ac:chgData name="Monya Cohen" userId="9ce44b6e4d434e36" providerId="LiveId" clId="{775FDB75-A6D5-41A9-BB33-F7D9699EB682}" dt="2026-08-31T09:41:23.440" v="715" actId="255"/>
          <ac:spMkLst>
            <pc:docMk/>
            <pc:sldMk cId="1768157121" sldId="307"/>
            <ac:spMk id="3" creationId="{D6CFE789-B1C8-B36B-DE9E-4DDEBBCD86F1}"/>
          </ac:spMkLst>
        </pc:spChg>
      </pc:sldChg>
      <pc:sldChg chg="modSp mod">
        <pc:chgData name="Monya Cohen" userId="9ce44b6e4d434e36" providerId="LiveId" clId="{775FDB75-A6D5-41A9-BB33-F7D9699EB682}" dt="2026-08-31T09:33:00.778" v="371" actId="27636"/>
        <pc:sldMkLst>
          <pc:docMk/>
          <pc:sldMk cId="2033295423" sldId="309"/>
        </pc:sldMkLst>
        <pc:spChg chg="mod">
          <ac:chgData name="Monya Cohen" userId="9ce44b6e4d434e36" providerId="LiveId" clId="{775FDB75-A6D5-41A9-BB33-F7D9699EB682}" dt="2026-08-31T09:32:43.095" v="367" actId="2711"/>
          <ac:spMkLst>
            <pc:docMk/>
            <pc:sldMk cId="2033295423" sldId="309"/>
            <ac:spMk id="2" creationId="{B6D5EC81-80A5-4A9F-724A-47E3ACEEB739}"/>
          </ac:spMkLst>
        </pc:spChg>
        <pc:spChg chg="mod">
          <ac:chgData name="Monya Cohen" userId="9ce44b6e4d434e36" providerId="LiveId" clId="{775FDB75-A6D5-41A9-BB33-F7D9699EB682}" dt="2026-08-31T09:33:00.778" v="371" actId="27636"/>
          <ac:spMkLst>
            <pc:docMk/>
            <pc:sldMk cId="2033295423" sldId="309"/>
            <ac:spMk id="3" creationId="{C02E70B2-5378-63A6-5BA1-C018F2707D84}"/>
          </ac:spMkLst>
        </pc:spChg>
      </pc:sldChg>
      <pc:sldChg chg="modSp mod ord">
        <pc:chgData name="Monya Cohen" userId="9ce44b6e4d434e36" providerId="LiveId" clId="{775FDB75-A6D5-41A9-BB33-F7D9699EB682}" dt="2026-08-31T09:41:45.138" v="721"/>
        <pc:sldMkLst>
          <pc:docMk/>
          <pc:sldMk cId="1876405504" sldId="316"/>
        </pc:sldMkLst>
        <pc:spChg chg="mod">
          <ac:chgData name="Monya Cohen" userId="9ce44b6e4d434e36" providerId="LiveId" clId="{775FDB75-A6D5-41A9-BB33-F7D9699EB682}" dt="2026-08-31T09:34:44.864" v="410" actId="2711"/>
          <ac:spMkLst>
            <pc:docMk/>
            <pc:sldMk cId="1876405504" sldId="316"/>
            <ac:spMk id="2" creationId="{D563F0E4-C411-8E8D-B561-930DEF695C82}"/>
          </ac:spMkLst>
        </pc:spChg>
      </pc:sldChg>
      <pc:sldChg chg="modSp mod ord">
        <pc:chgData name="Monya Cohen" userId="9ce44b6e4d434e36" providerId="LiveId" clId="{775FDB75-A6D5-41A9-BB33-F7D9699EB682}" dt="2026-08-31T09:41:44.151" v="719"/>
        <pc:sldMkLst>
          <pc:docMk/>
          <pc:sldMk cId="187041287" sldId="318"/>
        </pc:sldMkLst>
        <pc:spChg chg="mod">
          <ac:chgData name="Monya Cohen" userId="9ce44b6e4d434e36" providerId="LiveId" clId="{775FDB75-A6D5-41A9-BB33-F7D9699EB682}" dt="2026-08-31T09:34:57.569" v="415" actId="20577"/>
          <ac:spMkLst>
            <pc:docMk/>
            <pc:sldMk cId="187041287" sldId="318"/>
            <ac:spMk id="2" creationId="{5ABA0482-3B7F-786B-3E03-966B5EAC2F11}"/>
          </ac:spMkLst>
        </pc:spChg>
        <pc:spChg chg="mod">
          <ac:chgData name="Monya Cohen" userId="9ce44b6e4d434e36" providerId="LiveId" clId="{775FDB75-A6D5-41A9-BB33-F7D9699EB682}" dt="2026-08-31T09:35:39.215" v="496" actId="20577"/>
          <ac:spMkLst>
            <pc:docMk/>
            <pc:sldMk cId="187041287" sldId="318"/>
            <ac:spMk id="3" creationId="{27F0557F-64BD-CE0A-C8E3-3750AB37D56A}"/>
          </ac:spMkLst>
        </pc:spChg>
      </pc:sldChg>
      <pc:sldChg chg="modSp mod ord">
        <pc:chgData name="Monya Cohen" userId="9ce44b6e4d434e36" providerId="LiveId" clId="{775FDB75-A6D5-41A9-BB33-F7D9699EB682}" dt="2026-09-15T09:55:42.245" v="787" actId="207"/>
        <pc:sldMkLst>
          <pc:docMk/>
          <pc:sldMk cId="1260544631" sldId="323"/>
        </pc:sldMkLst>
        <pc:spChg chg="mod">
          <ac:chgData name="Monya Cohen" userId="9ce44b6e4d434e36" providerId="LiveId" clId="{775FDB75-A6D5-41A9-BB33-F7D9699EB682}" dt="2026-09-15T09:55:42.245" v="787" actId="207"/>
          <ac:spMkLst>
            <pc:docMk/>
            <pc:sldMk cId="1260544631" sldId="323"/>
            <ac:spMk id="2" creationId="{8FD705CC-995B-3EAA-888D-5D050A38561B}"/>
          </ac:spMkLst>
        </pc:spChg>
        <pc:spChg chg="mod">
          <ac:chgData name="Monya Cohen" userId="9ce44b6e4d434e36" providerId="LiveId" clId="{775FDB75-A6D5-41A9-BB33-F7D9699EB682}" dt="2026-08-31T09:36:43.536" v="512" actId="20577"/>
          <ac:spMkLst>
            <pc:docMk/>
            <pc:sldMk cId="1260544631" sldId="323"/>
            <ac:spMk id="3" creationId="{01183097-F77A-4FE7-973A-7FC3EAEA6888}"/>
          </ac:spMkLst>
        </pc:spChg>
      </pc:sldChg>
      <pc:sldChg chg="modSp mod modNotesTx">
        <pc:chgData name="Monya Cohen" userId="9ce44b6e4d434e36" providerId="LiveId" clId="{775FDB75-A6D5-41A9-BB33-F7D9699EB682}" dt="2026-08-31T09:38:20.287" v="633" actId="20577"/>
        <pc:sldMkLst>
          <pc:docMk/>
          <pc:sldMk cId="3251009064" sldId="325"/>
        </pc:sldMkLst>
        <pc:spChg chg="mod">
          <ac:chgData name="Monya Cohen" userId="9ce44b6e4d434e36" providerId="LiveId" clId="{775FDB75-A6D5-41A9-BB33-F7D9699EB682}" dt="2026-08-31T09:38:20.287" v="633" actId="20577"/>
          <ac:spMkLst>
            <pc:docMk/>
            <pc:sldMk cId="3251009064" sldId="325"/>
            <ac:spMk id="3" creationId="{3B9F4BAC-B343-E1E1-F6EB-5C7B14AE1144}"/>
          </ac:spMkLst>
        </pc:spChg>
      </pc:sldChg>
      <pc:sldChg chg="modSp mod ord">
        <pc:chgData name="Monya Cohen" userId="9ce44b6e4d434e36" providerId="LiveId" clId="{775FDB75-A6D5-41A9-BB33-F7D9699EB682}" dt="2026-08-31T09:42:52.683" v="727"/>
        <pc:sldMkLst>
          <pc:docMk/>
          <pc:sldMk cId="1461266068" sldId="478"/>
        </pc:sldMkLst>
        <pc:spChg chg="mod">
          <ac:chgData name="Monya Cohen" userId="9ce44b6e4d434e36" providerId="LiveId" clId="{775FDB75-A6D5-41A9-BB33-F7D9699EB682}" dt="2026-08-31T09:39:03.159" v="644" actId="20577"/>
          <ac:spMkLst>
            <pc:docMk/>
            <pc:sldMk cId="1461266068" sldId="478"/>
            <ac:spMk id="3" creationId="{E7796EAF-AD76-194E-7A46-50F962C4217A}"/>
          </ac:spMkLst>
        </pc:spChg>
      </pc:sldChg>
      <pc:sldChg chg="modSp mod">
        <pc:chgData name="Monya Cohen" userId="9ce44b6e4d434e36" providerId="LiveId" clId="{775FDB75-A6D5-41A9-BB33-F7D9699EB682}" dt="2026-08-31T09:43:53.327" v="782" actId="20577"/>
        <pc:sldMkLst>
          <pc:docMk/>
          <pc:sldMk cId="84628263" sldId="479"/>
        </pc:sldMkLst>
        <pc:spChg chg="mod">
          <ac:chgData name="Monya Cohen" userId="9ce44b6e4d434e36" providerId="LiveId" clId="{775FDB75-A6D5-41A9-BB33-F7D9699EB682}" dt="2026-08-31T09:43:53.327" v="782" actId="20577"/>
          <ac:spMkLst>
            <pc:docMk/>
            <pc:sldMk cId="84628263" sldId="479"/>
            <ac:spMk id="3" creationId="{ACFC9D45-F97D-5EFE-4965-3797E3D769AC}"/>
          </ac:spMkLst>
        </pc:spChg>
      </pc:sldChg>
    </pc:docChg>
  </pc:docChgLst>
  <pc:docChgLst>
    <pc:chgData name="Monya Cohen" userId="9ce44b6e4d434e36" providerId="LiveId" clId="{28194AE9-8CB2-4085-95F9-65E1A8D79A03}"/>
    <pc:docChg chg="undo custSel addSld delSld modSld sldOrd">
      <pc:chgData name="Monya Cohen" userId="9ce44b6e4d434e36" providerId="LiveId" clId="{28194AE9-8CB2-4085-95F9-65E1A8D79A03}" dt="2026-09-13T09:35:48.100" v="1191" actId="2711"/>
      <pc:docMkLst>
        <pc:docMk/>
      </pc:docMkLst>
      <pc:sldChg chg="modSp mod">
        <pc:chgData name="Monya Cohen" userId="9ce44b6e4d434e36" providerId="LiveId" clId="{28194AE9-8CB2-4085-95F9-65E1A8D79A03}" dt="2026-09-12T18:59:03.849" v="991" actId="207"/>
        <pc:sldMkLst>
          <pc:docMk/>
          <pc:sldMk cId="1768157121" sldId="307"/>
        </pc:sldMkLst>
        <pc:spChg chg="mod">
          <ac:chgData name="Monya Cohen" userId="9ce44b6e4d434e36" providerId="LiveId" clId="{28194AE9-8CB2-4085-95F9-65E1A8D79A03}" dt="2026-09-12T18:59:03.849" v="991" actId="207"/>
          <ac:spMkLst>
            <pc:docMk/>
            <pc:sldMk cId="1768157121" sldId="307"/>
            <ac:spMk id="3" creationId="{D6CFE789-B1C8-B36B-DE9E-4DDEBBCD86F1}"/>
          </ac:spMkLst>
        </pc:spChg>
      </pc:sldChg>
      <pc:sldChg chg="modSp mod">
        <pc:chgData name="Monya Cohen" userId="9ce44b6e4d434e36" providerId="LiveId" clId="{28194AE9-8CB2-4085-95F9-65E1A8D79A03}" dt="2026-08-31T13:34:37.897" v="5" actId="20577"/>
        <pc:sldMkLst>
          <pc:docMk/>
          <pc:sldMk cId="4258198455" sldId="308"/>
        </pc:sldMkLst>
        <pc:spChg chg="mod">
          <ac:chgData name="Monya Cohen" userId="9ce44b6e4d434e36" providerId="LiveId" clId="{28194AE9-8CB2-4085-95F9-65E1A8D79A03}" dt="2026-08-31T13:34:37.897" v="5" actId="20577"/>
          <ac:spMkLst>
            <pc:docMk/>
            <pc:sldMk cId="4258198455" sldId="308"/>
            <ac:spMk id="3" creationId="{B3357410-D390-A9FD-A819-D2CD46FBA201}"/>
          </ac:spMkLst>
        </pc:spChg>
      </pc:sldChg>
      <pc:sldChg chg="modSp mod">
        <pc:chgData name="Monya Cohen" userId="9ce44b6e4d434e36" providerId="LiveId" clId="{28194AE9-8CB2-4085-95F9-65E1A8D79A03}" dt="2026-08-31T13:38:28.913" v="13" actId="20577"/>
        <pc:sldMkLst>
          <pc:docMk/>
          <pc:sldMk cId="2033295423" sldId="309"/>
        </pc:sldMkLst>
        <pc:spChg chg="mod">
          <ac:chgData name="Monya Cohen" userId="9ce44b6e4d434e36" providerId="LiveId" clId="{28194AE9-8CB2-4085-95F9-65E1A8D79A03}" dt="2026-08-31T13:35:23.225" v="6" actId="255"/>
          <ac:spMkLst>
            <pc:docMk/>
            <pc:sldMk cId="2033295423" sldId="309"/>
            <ac:spMk id="2" creationId="{B6D5EC81-80A5-4A9F-724A-47E3ACEEB739}"/>
          </ac:spMkLst>
        </pc:spChg>
        <pc:spChg chg="mod">
          <ac:chgData name="Monya Cohen" userId="9ce44b6e4d434e36" providerId="LiveId" clId="{28194AE9-8CB2-4085-95F9-65E1A8D79A03}" dt="2026-08-31T13:38:28.913" v="13" actId="20577"/>
          <ac:spMkLst>
            <pc:docMk/>
            <pc:sldMk cId="2033295423" sldId="309"/>
            <ac:spMk id="3" creationId="{C02E70B2-5378-63A6-5BA1-C018F2707D84}"/>
          </ac:spMkLst>
        </pc:spChg>
      </pc:sldChg>
      <pc:sldChg chg="modSp mod">
        <pc:chgData name="Monya Cohen" userId="9ce44b6e4d434e36" providerId="LiveId" clId="{28194AE9-8CB2-4085-95F9-65E1A8D79A03}" dt="2026-08-31T14:01:41.314" v="183" actId="20577"/>
        <pc:sldMkLst>
          <pc:docMk/>
          <pc:sldMk cId="1856801153" sldId="311"/>
        </pc:sldMkLst>
        <pc:spChg chg="mod">
          <ac:chgData name="Monya Cohen" userId="9ce44b6e4d434e36" providerId="LiveId" clId="{28194AE9-8CB2-4085-95F9-65E1A8D79A03}" dt="2026-08-31T14:01:41.314" v="183" actId="20577"/>
          <ac:spMkLst>
            <pc:docMk/>
            <pc:sldMk cId="1856801153" sldId="311"/>
            <ac:spMk id="2" creationId="{18CC8428-0639-21CE-2413-E5F32AC6E5E6}"/>
          </ac:spMkLst>
        </pc:spChg>
      </pc:sldChg>
      <pc:sldChg chg="ord">
        <pc:chgData name="Monya Cohen" userId="9ce44b6e4d434e36" providerId="LiveId" clId="{28194AE9-8CB2-4085-95F9-65E1A8D79A03}" dt="2026-09-13T09:17:58.720" v="1012"/>
        <pc:sldMkLst>
          <pc:docMk/>
          <pc:sldMk cId="1876405504" sldId="316"/>
        </pc:sldMkLst>
      </pc:sldChg>
      <pc:sldChg chg="modSp mod ord">
        <pc:chgData name="Monya Cohen" userId="9ce44b6e4d434e36" providerId="LiveId" clId="{28194AE9-8CB2-4085-95F9-65E1A8D79A03}" dt="2026-09-13T09:18:05.116" v="1014"/>
        <pc:sldMkLst>
          <pc:docMk/>
          <pc:sldMk cId="1592794910" sldId="317"/>
        </pc:sldMkLst>
        <pc:spChg chg="mod">
          <ac:chgData name="Monya Cohen" userId="9ce44b6e4d434e36" providerId="LiveId" clId="{28194AE9-8CB2-4085-95F9-65E1A8D79A03}" dt="2026-08-31T14:36:22.243" v="621" actId="20577"/>
          <ac:spMkLst>
            <pc:docMk/>
            <pc:sldMk cId="1592794910" sldId="317"/>
            <ac:spMk id="2" creationId="{CFE5C373-B09C-5876-8DEC-303970F932E2}"/>
          </ac:spMkLst>
        </pc:spChg>
        <pc:picChg chg="mod">
          <ac:chgData name="Monya Cohen" userId="9ce44b6e4d434e36" providerId="LiveId" clId="{28194AE9-8CB2-4085-95F9-65E1A8D79A03}" dt="2026-08-31T14:36:18.884" v="619" actId="14100"/>
          <ac:picMkLst>
            <pc:docMk/>
            <pc:sldMk cId="1592794910" sldId="317"/>
            <ac:picMk id="4" creationId="{11493B23-9C4B-F945-14CD-8B8A7CC0036E}"/>
          </ac:picMkLst>
        </pc:picChg>
      </pc:sldChg>
      <pc:sldChg chg="modSp mod">
        <pc:chgData name="Monya Cohen" userId="9ce44b6e4d434e36" providerId="LiveId" clId="{28194AE9-8CB2-4085-95F9-65E1A8D79A03}" dt="2026-08-31T14:45:07.171" v="703" actId="207"/>
        <pc:sldMkLst>
          <pc:docMk/>
          <pc:sldMk cId="187041287" sldId="318"/>
        </pc:sldMkLst>
        <pc:spChg chg="mod">
          <ac:chgData name="Monya Cohen" userId="9ce44b6e4d434e36" providerId="LiveId" clId="{28194AE9-8CB2-4085-95F9-65E1A8D79A03}" dt="2026-08-31T14:45:07.171" v="703" actId="207"/>
          <ac:spMkLst>
            <pc:docMk/>
            <pc:sldMk cId="187041287" sldId="318"/>
            <ac:spMk id="2" creationId="{5ABA0482-3B7F-786B-3E03-966B5EAC2F11}"/>
          </ac:spMkLst>
        </pc:spChg>
        <pc:spChg chg="mod">
          <ac:chgData name="Monya Cohen" userId="9ce44b6e4d434e36" providerId="LiveId" clId="{28194AE9-8CB2-4085-95F9-65E1A8D79A03}" dt="2026-08-31T14:32:30.264" v="563" actId="20577"/>
          <ac:spMkLst>
            <pc:docMk/>
            <pc:sldMk cId="187041287" sldId="318"/>
            <ac:spMk id="3" creationId="{27F0557F-64BD-CE0A-C8E3-3750AB37D56A}"/>
          </ac:spMkLst>
        </pc:spChg>
      </pc:sldChg>
      <pc:sldChg chg="modSp mod">
        <pc:chgData name="Monya Cohen" userId="9ce44b6e4d434e36" providerId="LiveId" clId="{28194AE9-8CB2-4085-95F9-65E1A8D79A03}" dt="2026-08-31T14:49:07.272" v="707" actId="113"/>
        <pc:sldMkLst>
          <pc:docMk/>
          <pc:sldMk cId="1260544631" sldId="323"/>
        </pc:sldMkLst>
        <pc:spChg chg="mod">
          <ac:chgData name="Monya Cohen" userId="9ce44b6e4d434e36" providerId="LiveId" clId="{28194AE9-8CB2-4085-95F9-65E1A8D79A03}" dt="2026-08-31T14:38:49.637" v="633" actId="20577"/>
          <ac:spMkLst>
            <pc:docMk/>
            <pc:sldMk cId="1260544631" sldId="323"/>
            <ac:spMk id="2" creationId="{8FD705CC-995B-3EAA-888D-5D050A38561B}"/>
          </ac:spMkLst>
        </pc:spChg>
        <pc:spChg chg="mod">
          <ac:chgData name="Monya Cohen" userId="9ce44b6e4d434e36" providerId="LiveId" clId="{28194AE9-8CB2-4085-95F9-65E1A8D79A03}" dt="2026-08-31T14:49:07.272" v="707" actId="113"/>
          <ac:spMkLst>
            <pc:docMk/>
            <pc:sldMk cId="1260544631" sldId="323"/>
            <ac:spMk id="3" creationId="{01183097-F77A-4FE7-973A-7FC3EAEA6888}"/>
          </ac:spMkLst>
        </pc:spChg>
      </pc:sldChg>
      <pc:sldChg chg="addSp delSp modSp mod">
        <pc:chgData name="Monya Cohen" userId="9ce44b6e4d434e36" providerId="LiveId" clId="{28194AE9-8CB2-4085-95F9-65E1A8D79A03}" dt="2026-08-31T14:53:46.039" v="724" actId="2711"/>
        <pc:sldMkLst>
          <pc:docMk/>
          <pc:sldMk cId="1291652875" sldId="324"/>
        </pc:sldMkLst>
        <pc:spChg chg="mod">
          <ac:chgData name="Monya Cohen" userId="9ce44b6e4d434e36" providerId="LiveId" clId="{28194AE9-8CB2-4085-95F9-65E1A8D79A03}" dt="2026-08-31T14:52:34.445" v="715" actId="26606"/>
          <ac:spMkLst>
            <pc:docMk/>
            <pc:sldMk cId="1291652875" sldId="324"/>
            <ac:spMk id="2" creationId="{1D3E0B70-DC5D-33BC-D1A2-6CB48D975FFB}"/>
          </ac:spMkLst>
        </pc:spChg>
        <pc:graphicFrameChg chg="add mod">
          <ac:chgData name="Monya Cohen" userId="9ce44b6e4d434e36" providerId="LiveId" clId="{28194AE9-8CB2-4085-95F9-65E1A8D79A03}" dt="2026-08-31T14:53:46.039" v="724" actId="2711"/>
          <ac:graphicFrameMkLst>
            <pc:docMk/>
            <pc:sldMk cId="1291652875" sldId="324"/>
            <ac:graphicFrameMk id="5" creationId="{89661128-8915-4C2D-4344-B7E40A695542}"/>
          </ac:graphicFrameMkLst>
        </pc:graphicFrameChg>
      </pc:sldChg>
      <pc:sldChg chg="modSp mod ord">
        <pc:chgData name="Monya Cohen" userId="9ce44b6e4d434e36" providerId="LiveId" clId="{28194AE9-8CB2-4085-95F9-65E1A8D79A03}" dt="2026-09-13T09:34:28.560" v="1158"/>
        <pc:sldMkLst>
          <pc:docMk/>
          <pc:sldMk cId="3251009064" sldId="325"/>
        </pc:sldMkLst>
        <pc:spChg chg="mod">
          <ac:chgData name="Monya Cohen" userId="9ce44b6e4d434e36" providerId="LiveId" clId="{28194AE9-8CB2-4085-95F9-65E1A8D79A03}" dt="2026-09-13T09:28:06.060" v="1091" actId="255"/>
          <ac:spMkLst>
            <pc:docMk/>
            <pc:sldMk cId="3251009064" sldId="325"/>
            <ac:spMk id="2" creationId="{D545EECA-5F33-854D-EEEC-4642B5F6C931}"/>
          </ac:spMkLst>
        </pc:spChg>
        <pc:spChg chg="mod">
          <ac:chgData name="Monya Cohen" userId="9ce44b6e4d434e36" providerId="LiveId" clId="{28194AE9-8CB2-4085-95F9-65E1A8D79A03}" dt="2026-09-13T09:27:58.556" v="1090" actId="255"/>
          <ac:spMkLst>
            <pc:docMk/>
            <pc:sldMk cId="3251009064" sldId="325"/>
            <ac:spMk id="3" creationId="{3B9F4BAC-B343-E1E1-F6EB-5C7B14AE1144}"/>
          </ac:spMkLst>
        </pc:spChg>
      </pc:sldChg>
      <pc:sldChg chg="modSp mod">
        <pc:chgData name="Monya Cohen" userId="9ce44b6e4d434e36" providerId="LiveId" clId="{28194AE9-8CB2-4085-95F9-65E1A8D79A03}" dt="2026-09-13T09:28:47.393" v="1093" actId="255"/>
        <pc:sldMkLst>
          <pc:docMk/>
          <pc:sldMk cId="1461266068" sldId="478"/>
        </pc:sldMkLst>
        <pc:spChg chg="mod">
          <ac:chgData name="Monya Cohen" userId="9ce44b6e4d434e36" providerId="LiveId" clId="{28194AE9-8CB2-4085-95F9-65E1A8D79A03}" dt="2026-09-13T09:28:47.393" v="1093" actId="255"/>
          <ac:spMkLst>
            <pc:docMk/>
            <pc:sldMk cId="1461266068" sldId="478"/>
            <ac:spMk id="2" creationId="{36DC5636-F59E-E652-DCFD-4EE5607F6505}"/>
          </ac:spMkLst>
        </pc:spChg>
        <pc:spChg chg="mod">
          <ac:chgData name="Monya Cohen" userId="9ce44b6e4d434e36" providerId="LiveId" clId="{28194AE9-8CB2-4085-95F9-65E1A8D79A03}" dt="2026-09-13T09:28:38.129" v="1092" actId="255"/>
          <ac:spMkLst>
            <pc:docMk/>
            <pc:sldMk cId="1461266068" sldId="478"/>
            <ac:spMk id="3" creationId="{E7796EAF-AD76-194E-7A46-50F962C4217A}"/>
          </ac:spMkLst>
        </pc:spChg>
      </pc:sldChg>
      <pc:sldChg chg="modSp mod">
        <pc:chgData name="Monya Cohen" userId="9ce44b6e4d434e36" providerId="LiveId" clId="{28194AE9-8CB2-4085-95F9-65E1A8D79A03}" dt="2026-08-31T14:51:37.098" v="713" actId="207"/>
        <pc:sldMkLst>
          <pc:docMk/>
          <pc:sldMk cId="84628263" sldId="479"/>
        </pc:sldMkLst>
        <pc:spChg chg="mod">
          <ac:chgData name="Monya Cohen" userId="9ce44b6e4d434e36" providerId="LiveId" clId="{28194AE9-8CB2-4085-95F9-65E1A8D79A03}" dt="2026-08-31T14:51:37.098" v="713" actId="207"/>
          <ac:spMkLst>
            <pc:docMk/>
            <pc:sldMk cId="84628263" sldId="479"/>
            <ac:spMk id="2" creationId="{4893291F-0474-4302-A609-886338F0635A}"/>
          </ac:spMkLst>
        </pc:spChg>
        <pc:spChg chg="mod">
          <ac:chgData name="Monya Cohen" userId="9ce44b6e4d434e36" providerId="LiveId" clId="{28194AE9-8CB2-4085-95F9-65E1A8D79A03}" dt="2026-08-31T14:19:40.227" v="512" actId="2711"/>
          <ac:spMkLst>
            <pc:docMk/>
            <pc:sldMk cId="84628263" sldId="479"/>
            <ac:spMk id="3" creationId="{ACFC9D45-F97D-5EFE-4965-3797E3D769AC}"/>
          </ac:spMkLst>
        </pc:spChg>
      </pc:sldChg>
      <pc:sldChg chg="addSp delSp modSp new mod">
        <pc:chgData name="Monya Cohen" userId="9ce44b6e4d434e36" providerId="LiveId" clId="{28194AE9-8CB2-4085-95F9-65E1A8D79A03}" dt="2026-08-31T14:00:18.681" v="182" actId="2711"/>
        <pc:sldMkLst>
          <pc:docMk/>
          <pc:sldMk cId="1191050443" sldId="480"/>
        </pc:sldMkLst>
        <pc:spChg chg="mod">
          <ac:chgData name="Monya Cohen" userId="9ce44b6e4d434e36" providerId="LiveId" clId="{28194AE9-8CB2-4085-95F9-65E1A8D79A03}" dt="2026-08-31T14:00:18.681" v="182" actId="2711"/>
          <ac:spMkLst>
            <pc:docMk/>
            <pc:sldMk cId="1191050443" sldId="480"/>
            <ac:spMk id="2" creationId="{A2F863E1-A1EE-FB9A-B0DA-E2C8E0F73287}"/>
          </ac:spMkLst>
        </pc:spChg>
        <pc:picChg chg="add mod">
          <ac:chgData name="Monya Cohen" userId="9ce44b6e4d434e36" providerId="LiveId" clId="{28194AE9-8CB2-4085-95F9-65E1A8D79A03}" dt="2026-08-31T13:59:10.500" v="174" actId="26606"/>
          <ac:picMkLst>
            <pc:docMk/>
            <pc:sldMk cId="1191050443" sldId="480"/>
            <ac:picMk id="4" creationId="{4D1B718F-905B-EA09-9432-F659CC60200C}"/>
          </ac:picMkLst>
        </pc:picChg>
      </pc:sldChg>
      <pc:sldChg chg="addSp delSp modSp new mod ord">
        <pc:chgData name="Monya Cohen" userId="9ce44b6e4d434e36" providerId="LiveId" clId="{28194AE9-8CB2-4085-95F9-65E1A8D79A03}" dt="2026-09-13T09:16:41.268" v="999"/>
        <pc:sldMkLst>
          <pc:docMk/>
          <pc:sldMk cId="1300104564" sldId="481"/>
        </pc:sldMkLst>
        <pc:spChg chg="mod">
          <ac:chgData name="Monya Cohen" userId="9ce44b6e4d434e36" providerId="LiveId" clId="{28194AE9-8CB2-4085-95F9-65E1A8D79A03}" dt="2026-09-13T09:13:20.485" v="995" actId="26606"/>
          <ac:spMkLst>
            <pc:docMk/>
            <pc:sldMk cId="1300104564" sldId="481"/>
            <ac:spMk id="2" creationId="{205F9AF1-6A11-7681-EFA6-AB4FBE02BE50}"/>
          </ac:spMkLst>
        </pc:spChg>
        <pc:picChg chg="add mod">
          <ac:chgData name="Monya Cohen" userId="9ce44b6e4d434e36" providerId="LiveId" clId="{28194AE9-8CB2-4085-95F9-65E1A8D79A03}" dt="2026-09-13T09:16:25.607" v="997"/>
          <ac:picMkLst>
            <pc:docMk/>
            <pc:sldMk cId="1300104564" sldId="481"/>
            <ac:picMk id="7" creationId="{B9C98884-A702-FDCE-E7F0-C74F66C70E4D}"/>
          </ac:picMkLst>
        </pc:picChg>
      </pc:sldChg>
      <pc:sldChg chg="modSp new mod">
        <pc:chgData name="Monya Cohen" userId="9ce44b6e4d434e36" providerId="LiveId" clId="{28194AE9-8CB2-4085-95F9-65E1A8D79A03}" dt="2026-09-13T09:34:56.576" v="1187" actId="20577"/>
        <pc:sldMkLst>
          <pc:docMk/>
          <pc:sldMk cId="123394908" sldId="482"/>
        </pc:sldMkLst>
        <pc:spChg chg="mod">
          <ac:chgData name="Monya Cohen" userId="9ce44b6e4d434e36" providerId="LiveId" clId="{28194AE9-8CB2-4085-95F9-65E1A8D79A03}" dt="2026-08-31T14:51:51.910" v="714" actId="207"/>
          <ac:spMkLst>
            <pc:docMk/>
            <pc:sldMk cId="123394908" sldId="482"/>
            <ac:spMk id="2" creationId="{B81AEC64-7F89-0667-CCED-A5FFD8B3F7B9}"/>
          </ac:spMkLst>
        </pc:spChg>
        <pc:spChg chg="mod">
          <ac:chgData name="Monya Cohen" userId="9ce44b6e4d434e36" providerId="LiveId" clId="{28194AE9-8CB2-4085-95F9-65E1A8D79A03}" dt="2026-09-13T09:34:56.576" v="1187" actId="20577"/>
          <ac:spMkLst>
            <pc:docMk/>
            <pc:sldMk cId="123394908" sldId="482"/>
            <ac:spMk id="3" creationId="{C9EB46CD-4AE6-4DE1-D19A-30BC262C9A35}"/>
          </ac:spMkLst>
        </pc:spChg>
      </pc:sldChg>
      <pc:sldChg chg="addSp modSp new mod ord modClrScheme chgLayout">
        <pc:chgData name="Monya Cohen" userId="9ce44b6e4d434e36" providerId="LiveId" clId="{28194AE9-8CB2-4085-95F9-65E1A8D79A03}" dt="2026-09-13T09:17:28.503" v="1008" actId="27636"/>
        <pc:sldMkLst>
          <pc:docMk/>
          <pc:sldMk cId="1836678341" sldId="483"/>
        </pc:sldMkLst>
        <pc:spChg chg="mod">
          <ac:chgData name="Monya Cohen" userId="9ce44b6e4d434e36" providerId="LiveId" clId="{28194AE9-8CB2-4085-95F9-65E1A8D79A03}" dt="2026-08-31T14:43:24.295" v="654" actId="14100"/>
          <ac:spMkLst>
            <pc:docMk/>
            <pc:sldMk cId="1836678341" sldId="483"/>
            <ac:spMk id="2" creationId="{DA37367B-48A7-44AA-A08E-AA2512D5FDA7}"/>
          </ac:spMkLst>
        </pc:spChg>
        <pc:spChg chg="mod">
          <ac:chgData name="Monya Cohen" userId="9ce44b6e4d434e36" providerId="LiveId" clId="{28194AE9-8CB2-4085-95F9-65E1A8D79A03}" dt="2026-09-13T09:17:28.503" v="1008" actId="27636"/>
          <ac:spMkLst>
            <pc:docMk/>
            <pc:sldMk cId="1836678341" sldId="483"/>
            <ac:spMk id="3" creationId="{9C54169B-4424-10A3-38B6-69F518FC5FB0}"/>
          </ac:spMkLst>
        </pc:spChg>
        <pc:picChg chg="add mod">
          <ac:chgData name="Monya Cohen" userId="9ce44b6e4d434e36" providerId="LiveId" clId="{28194AE9-8CB2-4085-95F9-65E1A8D79A03}" dt="2026-08-31T14:30:44.212" v="555" actId="1076"/>
          <ac:picMkLst>
            <pc:docMk/>
            <pc:sldMk cId="1836678341" sldId="483"/>
            <ac:picMk id="5" creationId="{DE9A3094-66FA-33B4-6AE6-1EEE00B311DC}"/>
          </ac:picMkLst>
        </pc:picChg>
      </pc:sldChg>
      <pc:sldChg chg="addSp delSp modSp new mod ord">
        <pc:chgData name="Monya Cohen" userId="9ce44b6e4d434e36" providerId="LiveId" clId="{28194AE9-8CB2-4085-95F9-65E1A8D79A03}" dt="2026-09-13T09:17:56.167" v="1010"/>
        <pc:sldMkLst>
          <pc:docMk/>
          <pc:sldMk cId="1431371994" sldId="484"/>
        </pc:sldMkLst>
        <pc:spChg chg="mod">
          <ac:chgData name="Monya Cohen" userId="9ce44b6e4d434e36" providerId="LiveId" clId="{28194AE9-8CB2-4085-95F9-65E1A8D79A03}" dt="2026-08-31T14:35:36.457" v="616" actId="20577"/>
          <ac:spMkLst>
            <pc:docMk/>
            <pc:sldMk cId="1431371994" sldId="484"/>
            <ac:spMk id="2" creationId="{90D0D04E-59F9-834D-7AD7-914D8FA44181}"/>
          </ac:spMkLst>
        </pc:spChg>
        <pc:picChg chg="add mod ord">
          <ac:chgData name="Monya Cohen" userId="9ce44b6e4d434e36" providerId="LiveId" clId="{28194AE9-8CB2-4085-95F9-65E1A8D79A03}" dt="2026-08-31T14:35:41.050" v="617" actId="1076"/>
          <ac:picMkLst>
            <pc:docMk/>
            <pc:sldMk cId="1431371994" sldId="484"/>
            <ac:picMk id="5" creationId="{79A8E59C-7FDF-9521-94C9-D70503EB8EF9}"/>
          </ac:picMkLst>
        </pc:picChg>
      </pc:sldChg>
      <pc:sldChg chg="addSp delSp modSp new mod">
        <pc:chgData name="Monya Cohen" userId="9ce44b6e4d434e36" providerId="LiveId" clId="{28194AE9-8CB2-4085-95F9-65E1A8D79A03}" dt="2026-09-13T09:35:48.100" v="1191" actId="2711"/>
        <pc:sldMkLst>
          <pc:docMk/>
          <pc:sldMk cId="1582146930" sldId="485"/>
        </pc:sldMkLst>
        <pc:spChg chg="add mod">
          <ac:chgData name="Monya Cohen" userId="9ce44b6e4d434e36" providerId="LiveId" clId="{28194AE9-8CB2-4085-95F9-65E1A8D79A03}" dt="2026-09-13T09:35:48.100" v="1191" actId="2711"/>
          <ac:spMkLst>
            <pc:docMk/>
            <pc:sldMk cId="1582146930" sldId="485"/>
            <ac:spMk id="15" creationId="{FA1A48A8-2FD6-EADA-299F-7F07E263C59F}"/>
          </ac:spMkLst>
        </pc:spChg>
        <pc:picChg chg="add mod ord">
          <ac:chgData name="Monya Cohen" userId="9ce44b6e4d434e36" providerId="LiveId" clId="{28194AE9-8CB2-4085-95F9-65E1A8D79A03}" dt="2026-09-13T09:35:39.619" v="1190" actId="26606"/>
          <ac:picMkLst>
            <pc:docMk/>
            <pc:sldMk cId="1582146930" sldId="485"/>
            <ac:picMk id="5" creationId="{FEAE15A3-3B02-CCEE-84C4-C7A5646C9B93}"/>
          </ac:picMkLst>
        </pc:picChg>
      </pc:sldChg>
      <pc:sldChg chg="modSp new mod ord">
        <pc:chgData name="Monya Cohen" userId="9ce44b6e4d434e36" providerId="LiveId" clId="{28194AE9-8CB2-4085-95F9-65E1A8D79A03}" dt="2026-09-13T09:27:40.222" v="1089" actId="255"/>
        <pc:sldMkLst>
          <pc:docMk/>
          <pc:sldMk cId="3053062463" sldId="486"/>
        </pc:sldMkLst>
        <pc:spChg chg="mod">
          <ac:chgData name="Monya Cohen" userId="9ce44b6e4d434e36" providerId="LiveId" clId="{28194AE9-8CB2-4085-95F9-65E1A8D79A03}" dt="2026-09-13T09:27:40.222" v="1089" actId="255"/>
          <ac:spMkLst>
            <pc:docMk/>
            <pc:sldMk cId="3053062463" sldId="486"/>
            <ac:spMk id="2" creationId="{9D3252FE-FB2B-2CC0-7294-709C679F9BEC}"/>
          </ac:spMkLst>
        </pc:spChg>
        <pc:spChg chg="mod">
          <ac:chgData name="Monya Cohen" userId="9ce44b6e4d434e36" providerId="LiveId" clId="{28194AE9-8CB2-4085-95F9-65E1A8D79A03}" dt="2026-09-13T09:27:30.127" v="1088" actId="255"/>
          <ac:spMkLst>
            <pc:docMk/>
            <pc:sldMk cId="3053062463" sldId="486"/>
            <ac:spMk id="3" creationId="{8C654B13-C0A4-EA9F-6981-ACC11D96D360}"/>
          </ac:spMkLst>
        </pc:spChg>
      </pc:sldChg>
      <pc:sldChg chg="addSp delSp modSp new mod ord">
        <pc:chgData name="Monya Cohen" userId="9ce44b6e4d434e36" providerId="LiveId" clId="{28194AE9-8CB2-4085-95F9-65E1A8D79A03}" dt="2026-09-13T09:25:12.389" v="1083" actId="2711"/>
        <pc:sldMkLst>
          <pc:docMk/>
          <pc:sldMk cId="2540037117" sldId="487"/>
        </pc:sldMkLst>
        <pc:spChg chg="mod">
          <ac:chgData name="Monya Cohen" userId="9ce44b6e4d434e36" providerId="LiveId" clId="{28194AE9-8CB2-4085-95F9-65E1A8D79A03}" dt="2026-09-13T09:25:12.389" v="1083" actId="2711"/>
          <ac:spMkLst>
            <pc:docMk/>
            <pc:sldMk cId="2540037117" sldId="487"/>
            <ac:spMk id="2" creationId="{81EAF53F-A125-3282-1D97-1B3F8E07FEC8}"/>
          </ac:spMkLst>
        </pc:spChg>
        <pc:picChg chg="add mod ord">
          <ac:chgData name="Monya Cohen" userId="9ce44b6e4d434e36" providerId="LiveId" clId="{28194AE9-8CB2-4085-95F9-65E1A8D79A03}" dt="2026-09-13T09:24:45.967" v="1077" actId="931"/>
          <ac:picMkLst>
            <pc:docMk/>
            <pc:sldMk cId="2540037117" sldId="487"/>
            <ac:picMk id="9" creationId="{CFFCA3AF-493A-8AAF-6B57-39DA662B5875}"/>
          </ac:picMkLst>
        </pc:picChg>
      </pc:sldChg>
      <pc:sldChg chg="addSp delSp modSp new mod">
        <pc:chgData name="Monya Cohen" userId="9ce44b6e4d434e36" providerId="LiveId" clId="{28194AE9-8CB2-4085-95F9-65E1A8D79A03}" dt="2026-09-13T09:34:16.622" v="1156" actId="2711"/>
        <pc:sldMkLst>
          <pc:docMk/>
          <pc:sldMk cId="4246044957" sldId="488"/>
        </pc:sldMkLst>
        <pc:spChg chg="mod">
          <ac:chgData name="Monya Cohen" userId="9ce44b6e4d434e36" providerId="LiveId" clId="{28194AE9-8CB2-4085-95F9-65E1A8D79A03}" dt="2026-09-13T09:34:16.622" v="1156" actId="2711"/>
          <ac:spMkLst>
            <pc:docMk/>
            <pc:sldMk cId="4246044957" sldId="488"/>
            <ac:spMk id="2" creationId="{9272898F-FCA7-C1D9-7A31-14EF9DDBBFE8}"/>
          </ac:spMkLst>
        </pc:spChg>
        <pc:picChg chg="add mod">
          <ac:chgData name="Monya Cohen" userId="9ce44b6e4d434e36" providerId="LiveId" clId="{28194AE9-8CB2-4085-95F9-65E1A8D79A03}" dt="2026-09-13T09:34:07.619" v="1155" actId="1076"/>
          <ac:picMkLst>
            <pc:docMk/>
            <pc:sldMk cId="4246044957" sldId="488"/>
            <ac:picMk id="4" creationId="{027EB8C1-F6DB-7FB7-807C-ED0CA8BE4438}"/>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9">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5557D2E-0C7E-4812-9232-9624B9DB8031}" type="doc">
      <dgm:prSet loTypeId="urn:microsoft.com/office/officeart/2005/8/layout/arrow4" loCatId="relationship" qsTypeId="urn:microsoft.com/office/officeart/2005/8/quickstyle/simple1" qsCatId="simple" csTypeId="urn:microsoft.com/office/officeart/2005/8/colors/accent0_3" csCatId="mainScheme" phldr="1"/>
      <dgm:spPr/>
      <dgm:t>
        <a:bodyPr/>
        <a:lstStyle/>
        <a:p>
          <a:endParaRPr lang="en-US"/>
        </a:p>
      </dgm:t>
    </dgm:pt>
    <dgm:pt modelId="{63FC60F7-055A-43B7-AB4B-535C038DE728}">
      <dgm:prSet phldrT="[Text]"/>
      <dgm:spPr/>
      <dgm: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More than </a:t>
          </a:r>
          <a:r>
            <a:rPr lang="en-US" b="1" dirty="0">
              <a:solidFill>
                <a:schemeClr val="bg1">
                  <a:lumMod val="95000"/>
                </a:schemeClr>
              </a:solidFill>
              <a:latin typeface="Times New Roman" panose="02020603050405020304" pitchFamily="18" charset="0"/>
              <a:cs typeface="Times New Roman" panose="02020603050405020304" pitchFamily="18" charset="0"/>
            </a:rPr>
            <a:t>2.9 million </a:t>
          </a:r>
          <a:r>
            <a:rPr lang="en-US" dirty="0">
              <a:solidFill>
                <a:schemeClr val="bg1">
                  <a:lumMod val="95000"/>
                </a:schemeClr>
              </a:solidFill>
              <a:latin typeface="Times New Roman" panose="02020603050405020304" pitchFamily="18" charset="0"/>
              <a:cs typeface="Times New Roman" panose="02020603050405020304" pitchFamily="18" charset="0"/>
            </a:rPr>
            <a:t>firefighters, law enforcement and EMS personnel serve nationwide </a:t>
          </a:r>
          <a:endParaRPr lang="en-US" dirty="0">
            <a:solidFill>
              <a:schemeClr val="bg1">
                <a:lumMod val="95000"/>
              </a:schemeClr>
            </a:solidFill>
          </a:endParaRPr>
        </a:p>
      </dgm:t>
    </dgm:pt>
    <dgm:pt modelId="{3081C480-1B68-42A6-9BC1-3297940C0FAA}" type="parTrans" cxnId="{3ECA7772-5282-409F-9EEE-AC54F46B93A7}">
      <dgm:prSet/>
      <dgm:spPr/>
      <dgm:t>
        <a:bodyPr/>
        <a:lstStyle/>
        <a:p>
          <a:endParaRPr lang="en-US"/>
        </a:p>
      </dgm:t>
    </dgm:pt>
    <dgm:pt modelId="{7C7DD54B-DA3B-4D0B-BF66-12C2E805C9BB}" type="sibTrans" cxnId="{3ECA7772-5282-409F-9EEE-AC54F46B93A7}">
      <dgm:prSet/>
      <dgm:spPr/>
      <dgm:t>
        <a:bodyPr/>
        <a:lstStyle/>
        <a:p>
          <a:endParaRPr lang="en-US"/>
        </a:p>
      </dgm:t>
    </dgm:pt>
    <dgm:pt modelId="{4442360F-3D48-491F-8615-2BD04B659952}">
      <dgm:prSet phldrT="[Text]"/>
      <dgm:spPr/>
      <dgm: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The U.S. has approximately </a:t>
          </a:r>
          <a:r>
            <a:rPr lang="en-US" b="1" dirty="0">
              <a:solidFill>
                <a:schemeClr val="bg1">
                  <a:lumMod val="95000"/>
                </a:schemeClr>
              </a:solidFill>
              <a:latin typeface="Times New Roman" panose="02020603050405020304" pitchFamily="18" charset="0"/>
              <a:cs typeface="Times New Roman" panose="02020603050405020304" pitchFamily="18" charset="0"/>
            </a:rPr>
            <a:t>1.3 million </a:t>
          </a:r>
          <a:r>
            <a:rPr lang="en-US" dirty="0">
              <a:solidFill>
                <a:schemeClr val="bg1">
                  <a:lumMod val="95000"/>
                </a:schemeClr>
              </a:solidFill>
              <a:latin typeface="Times New Roman" panose="02020603050405020304" pitchFamily="18" charset="0"/>
              <a:cs typeface="Times New Roman" panose="02020603050405020304" pitchFamily="18" charset="0"/>
            </a:rPr>
            <a:t>licensed behavioral health clinicians</a:t>
          </a:r>
          <a:endParaRPr lang="en-US" dirty="0">
            <a:solidFill>
              <a:schemeClr val="bg1">
                <a:lumMod val="95000"/>
              </a:schemeClr>
            </a:solidFill>
          </a:endParaRPr>
        </a:p>
      </dgm:t>
    </dgm:pt>
    <dgm:pt modelId="{8E161AC3-F514-40B8-8895-B5BB8AFA3845}" type="parTrans" cxnId="{CA247723-0309-45E8-AE6C-03936B50CC3D}">
      <dgm:prSet/>
      <dgm:spPr/>
      <dgm:t>
        <a:bodyPr/>
        <a:lstStyle/>
        <a:p>
          <a:endParaRPr lang="en-US"/>
        </a:p>
      </dgm:t>
    </dgm:pt>
    <dgm:pt modelId="{E67D53AE-447C-479F-A6C9-46CEC9E257EB}" type="sibTrans" cxnId="{CA247723-0309-45E8-AE6C-03936B50CC3D}">
      <dgm:prSet/>
      <dgm:spPr/>
      <dgm:t>
        <a:bodyPr/>
        <a:lstStyle/>
        <a:p>
          <a:endParaRPr lang="en-US"/>
        </a:p>
      </dgm:t>
    </dgm:pt>
    <dgm:pt modelId="{6FF36804-FEB4-4C19-87EB-3AB10DD48689}" type="pres">
      <dgm:prSet presAssocID="{15557D2E-0C7E-4812-9232-9624B9DB8031}" presName="compositeShape" presStyleCnt="0">
        <dgm:presLayoutVars>
          <dgm:chMax val="2"/>
          <dgm:dir/>
          <dgm:resizeHandles val="exact"/>
        </dgm:presLayoutVars>
      </dgm:prSet>
      <dgm:spPr/>
    </dgm:pt>
    <dgm:pt modelId="{04C6DD37-7B33-4296-987F-EEA7055F9E08}" type="pres">
      <dgm:prSet presAssocID="{63FC60F7-055A-43B7-AB4B-535C038DE728}" presName="upArrow" presStyleLbl="node1" presStyleIdx="0" presStyleCnt="2"/>
      <dgm:spPr/>
    </dgm:pt>
    <dgm:pt modelId="{FA084B76-33F4-4C95-B6F9-10709DDF2B6B}" type="pres">
      <dgm:prSet presAssocID="{63FC60F7-055A-43B7-AB4B-535C038DE728}" presName="upArrowText" presStyleLbl="revTx" presStyleIdx="0" presStyleCnt="2">
        <dgm:presLayoutVars>
          <dgm:chMax val="0"/>
          <dgm:bulletEnabled val="1"/>
        </dgm:presLayoutVars>
      </dgm:prSet>
      <dgm:spPr/>
    </dgm:pt>
    <dgm:pt modelId="{5BB093D8-9DCE-4144-A35B-81E3F6B69B23}" type="pres">
      <dgm:prSet presAssocID="{4442360F-3D48-491F-8615-2BD04B659952}" presName="downArrow" presStyleLbl="node1" presStyleIdx="1" presStyleCnt="2"/>
      <dgm:spPr/>
    </dgm:pt>
    <dgm:pt modelId="{0592A4C6-B146-4D5C-BA26-E9D37B6F64A7}" type="pres">
      <dgm:prSet presAssocID="{4442360F-3D48-491F-8615-2BD04B659952}" presName="downArrowText" presStyleLbl="revTx" presStyleIdx="1" presStyleCnt="2">
        <dgm:presLayoutVars>
          <dgm:chMax val="0"/>
          <dgm:bulletEnabled val="1"/>
        </dgm:presLayoutVars>
      </dgm:prSet>
      <dgm:spPr/>
    </dgm:pt>
  </dgm:ptLst>
  <dgm:cxnLst>
    <dgm:cxn modelId="{A06DF722-F52E-42E6-B160-215FBFBA5896}" type="presOf" srcId="{15557D2E-0C7E-4812-9232-9624B9DB8031}" destId="{6FF36804-FEB4-4C19-87EB-3AB10DD48689}" srcOrd="0" destOrd="0" presId="urn:microsoft.com/office/officeart/2005/8/layout/arrow4"/>
    <dgm:cxn modelId="{CA247723-0309-45E8-AE6C-03936B50CC3D}" srcId="{15557D2E-0C7E-4812-9232-9624B9DB8031}" destId="{4442360F-3D48-491F-8615-2BD04B659952}" srcOrd="1" destOrd="0" parTransId="{8E161AC3-F514-40B8-8895-B5BB8AFA3845}" sibTransId="{E67D53AE-447C-479F-A6C9-46CEC9E257EB}"/>
    <dgm:cxn modelId="{73A45D62-755F-4047-8E17-C59083B5761C}" type="presOf" srcId="{4442360F-3D48-491F-8615-2BD04B659952}" destId="{0592A4C6-B146-4D5C-BA26-E9D37B6F64A7}" srcOrd="0" destOrd="0" presId="urn:microsoft.com/office/officeart/2005/8/layout/arrow4"/>
    <dgm:cxn modelId="{3ECA7772-5282-409F-9EEE-AC54F46B93A7}" srcId="{15557D2E-0C7E-4812-9232-9624B9DB8031}" destId="{63FC60F7-055A-43B7-AB4B-535C038DE728}" srcOrd="0" destOrd="0" parTransId="{3081C480-1B68-42A6-9BC1-3297940C0FAA}" sibTransId="{7C7DD54B-DA3B-4D0B-BF66-12C2E805C9BB}"/>
    <dgm:cxn modelId="{6A5052E6-14CB-4D8D-BE53-6AB71CF29A1D}" type="presOf" srcId="{63FC60F7-055A-43B7-AB4B-535C038DE728}" destId="{FA084B76-33F4-4C95-B6F9-10709DDF2B6B}" srcOrd="0" destOrd="0" presId="urn:microsoft.com/office/officeart/2005/8/layout/arrow4"/>
    <dgm:cxn modelId="{D71A9FF0-1186-442F-8528-2EC00B279209}" type="presParOf" srcId="{6FF36804-FEB4-4C19-87EB-3AB10DD48689}" destId="{04C6DD37-7B33-4296-987F-EEA7055F9E08}" srcOrd="0" destOrd="0" presId="urn:microsoft.com/office/officeart/2005/8/layout/arrow4"/>
    <dgm:cxn modelId="{9D23B029-E32D-453A-A62D-0F7C5B4DE467}" type="presParOf" srcId="{6FF36804-FEB4-4C19-87EB-3AB10DD48689}" destId="{FA084B76-33F4-4C95-B6F9-10709DDF2B6B}" srcOrd="1" destOrd="0" presId="urn:microsoft.com/office/officeart/2005/8/layout/arrow4"/>
    <dgm:cxn modelId="{64BD7C59-08AE-44C3-8AF2-346FBE8B6AEE}" type="presParOf" srcId="{6FF36804-FEB4-4C19-87EB-3AB10DD48689}" destId="{5BB093D8-9DCE-4144-A35B-81E3F6B69B23}" srcOrd="2" destOrd="0" presId="urn:microsoft.com/office/officeart/2005/8/layout/arrow4"/>
    <dgm:cxn modelId="{70BB4026-36D6-432A-9A87-D2C9D0A1FFBE}" type="presParOf" srcId="{6FF36804-FEB4-4C19-87EB-3AB10DD48689}" destId="{0592A4C6-B146-4D5C-BA26-E9D37B6F64A7}" srcOrd="3" destOrd="0" presId="urn:microsoft.com/office/officeart/2005/8/layout/arrow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ACEF7F-6669-4E3E-851C-F5B15F41A04F}"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576BF949-7235-416C-9935-995BD8DAB8CD}">
      <dgm:prSet phldrT="[Text]"/>
      <dgm:spPr/>
      <dgm:t>
        <a:bodyPr/>
        <a:lstStyle/>
        <a:p>
          <a:r>
            <a:rPr lang="en-US" dirty="0">
              <a:latin typeface="Times New Roman" panose="02020603050405020304" pitchFamily="18" charset="0"/>
              <a:cs typeface="Times New Roman" panose="02020603050405020304" pitchFamily="18" charset="0"/>
            </a:rPr>
            <a:t>Shortage of culturally competent clinicians to serve the public safety community</a:t>
          </a:r>
          <a:endParaRPr lang="en-US" dirty="0"/>
        </a:p>
      </dgm:t>
    </dgm:pt>
    <dgm:pt modelId="{9DD616F9-D9EE-4039-8748-081C0DB8E997}" type="parTrans" cxnId="{9B128CBF-83C4-4237-BD65-6FFCC7CBE355}">
      <dgm:prSet/>
      <dgm:spPr/>
      <dgm:t>
        <a:bodyPr/>
        <a:lstStyle/>
        <a:p>
          <a:endParaRPr lang="en-US"/>
        </a:p>
      </dgm:t>
    </dgm:pt>
    <dgm:pt modelId="{B12C0492-37A7-45E2-A4E6-F39E0EA0CCF3}" type="sibTrans" cxnId="{9B128CBF-83C4-4237-BD65-6FFCC7CBE355}">
      <dgm:prSet/>
      <dgm:spPr/>
      <dgm:t>
        <a:bodyPr/>
        <a:lstStyle/>
        <a:p>
          <a:endParaRPr lang="en-US"/>
        </a:p>
      </dgm:t>
    </dgm:pt>
    <dgm:pt modelId="{29C5B15F-2453-44A5-AD0D-31ECE0941907}">
      <dgm:prSet phldrT="[Text]"/>
      <dgm:spPr/>
      <dgm:t>
        <a:bodyPr/>
        <a:lstStyle/>
        <a:p>
          <a:r>
            <a:rPr lang="en-US" dirty="0">
              <a:latin typeface="Times New Roman" panose="02020603050405020304" pitchFamily="18" charset="0"/>
              <a:cs typeface="Times New Roman" panose="02020603050405020304" pitchFamily="18" charset="0"/>
            </a:rPr>
            <a:t>Fewer than 1% receive specialized training in public safety culture</a:t>
          </a:r>
          <a:endParaRPr lang="en-US" dirty="0"/>
        </a:p>
      </dgm:t>
    </dgm:pt>
    <dgm:pt modelId="{B0FE62C8-CC9E-4245-8648-4A52E9710EBF}" type="parTrans" cxnId="{8509B2CD-971A-4CC4-859B-C0A16BAC06F2}">
      <dgm:prSet/>
      <dgm:spPr/>
      <dgm:t>
        <a:bodyPr/>
        <a:lstStyle/>
        <a:p>
          <a:endParaRPr lang="en-US"/>
        </a:p>
      </dgm:t>
    </dgm:pt>
    <dgm:pt modelId="{161BBB6D-9795-47B3-8514-BF52270668DF}" type="sibTrans" cxnId="{8509B2CD-971A-4CC4-859B-C0A16BAC06F2}">
      <dgm:prSet/>
      <dgm:spPr/>
      <dgm:t>
        <a:bodyPr/>
        <a:lstStyle/>
        <a:p>
          <a:endParaRPr lang="en-US"/>
        </a:p>
      </dgm:t>
    </dgm:pt>
    <dgm:pt modelId="{E2733A38-96EE-44EC-9370-881335986DC4}" type="pres">
      <dgm:prSet presAssocID="{A2ACEF7F-6669-4E3E-851C-F5B15F41A04F}" presName="compositeShape" presStyleCnt="0">
        <dgm:presLayoutVars>
          <dgm:chMax val="2"/>
          <dgm:dir/>
          <dgm:resizeHandles val="exact"/>
        </dgm:presLayoutVars>
      </dgm:prSet>
      <dgm:spPr/>
    </dgm:pt>
    <dgm:pt modelId="{541996E4-2822-4041-82A9-0C5FE4B61EE9}" type="pres">
      <dgm:prSet presAssocID="{A2ACEF7F-6669-4E3E-851C-F5B15F41A04F}" presName="ribbon" presStyleLbl="node1" presStyleIdx="0" presStyleCnt="1"/>
      <dgm:spPr/>
    </dgm:pt>
    <dgm:pt modelId="{7557D8A5-97E5-4B4B-8E68-BF557A392B41}" type="pres">
      <dgm:prSet presAssocID="{A2ACEF7F-6669-4E3E-851C-F5B15F41A04F}" presName="leftArrowText" presStyleLbl="node1" presStyleIdx="0" presStyleCnt="1">
        <dgm:presLayoutVars>
          <dgm:chMax val="0"/>
          <dgm:bulletEnabled val="1"/>
        </dgm:presLayoutVars>
      </dgm:prSet>
      <dgm:spPr/>
    </dgm:pt>
    <dgm:pt modelId="{0C37AB1C-5BC2-40B0-9D90-A6DDFE0B0A28}" type="pres">
      <dgm:prSet presAssocID="{A2ACEF7F-6669-4E3E-851C-F5B15F41A04F}" presName="rightArrowText" presStyleLbl="node1" presStyleIdx="0" presStyleCnt="1">
        <dgm:presLayoutVars>
          <dgm:chMax val="0"/>
          <dgm:bulletEnabled val="1"/>
        </dgm:presLayoutVars>
      </dgm:prSet>
      <dgm:spPr/>
    </dgm:pt>
  </dgm:ptLst>
  <dgm:cxnLst>
    <dgm:cxn modelId="{99BB787A-2C95-4325-839F-706E9B42F49A}" type="presOf" srcId="{A2ACEF7F-6669-4E3E-851C-F5B15F41A04F}" destId="{E2733A38-96EE-44EC-9370-881335986DC4}" srcOrd="0" destOrd="0" presId="urn:microsoft.com/office/officeart/2005/8/layout/arrow6"/>
    <dgm:cxn modelId="{9B128CBF-83C4-4237-BD65-6FFCC7CBE355}" srcId="{A2ACEF7F-6669-4E3E-851C-F5B15F41A04F}" destId="{576BF949-7235-416C-9935-995BD8DAB8CD}" srcOrd="0" destOrd="0" parTransId="{9DD616F9-D9EE-4039-8748-081C0DB8E997}" sibTransId="{B12C0492-37A7-45E2-A4E6-F39E0EA0CCF3}"/>
    <dgm:cxn modelId="{B79A42C3-5A7F-4FFD-B608-918358553C8C}" type="presOf" srcId="{576BF949-7235-416C-9935-995BD8DAB8CD}" destId="{7557D8A5-97E5-4B4B-8E68-BF557A392B41}" srcOrd="0" destOrd="0" presId="urn:microsoft.com/office/officeart/2005/8/layout/arrow6"/>
    <dgm:cxn modelId="{8509B2CD-971A-4CC4-859B-C0A16BAC06F2}" srcId="{A2ACEF7F-6669-4E3E-851C-F5B15F41A04F}" destId="{29C5B15F-2453-44A5-AD0D-31ECE0941907}" srcOrd="1" destOrd="0" parTransId="{B0FE62C8-CC9E-4245-8648-4A52E9710EBF}" sibTransId="{161BBB6D-9795-47B3-8514-BF52270668DF}"/>
    <dgm:cxn modelId="{BC39DFD8-146E-46D0-95C7-EE8EE39A5912}" type="presOf" srcId="{29C5B15F-2453-44A5-AD0D-31ECE0941907}" destId="{0C37AB1C-5BC2-40B0-9D90-A6DDFE0B0A28}" srcOrd="0" destOrd="0" presId="urn:microsoft.com/office/officeart/2005/8/layout/arrow6"/>
    <dgm:cxn modelId="{5542F0F4-A31B-4895-9993-9CF7A2B2B7A2}" type="presParOf" srcId="{E2733A38-96EE-44EC-9370-881335986DC4}" destId="{541996E4-2822-4041-82A9-0C5FE4B61EE9}" srcOrd="0" destOrd="0" presId="urn:microsoft.com/office/officeart/2005/8/layout/arrow6"/>
    <dgm:cxn modelId="{49E02300-BA5E-47CC-9135-B897352FF355}" type="presParOf" srcId="{E2733A38-96EE-44EC-9370-881335986DC4}" destId="{7557D8A5-97E5-4B4B-8E68-BF557A392B41}" srcOrd="1" destOrd="0" presId="urn:microsoft.com/office/officeart/2005/8/layout/arrow6"/>
    <dgm:cxn modelId="{782A6F9B-2663-45C9-AEA5-7A0CEE774C10}" type="presParOf" srcId="{E2733A38-96EE-44EC-9370-881335986DC4}" destId="{0C37AB1C-5BC2-40B0-9D90-A6DDFE0B0A28}"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9249212-4438-49E2-BC79-4F0AAE0B8F08}" type="doc">
      <dgm:prSet loTypeId="urn:microsoft.com/office/officeart/2005/8/layout/StepDownProcess" loCatId="process" qsTypeId="urn:microsoft.com/office/officeart/2005/8/quickstyle/simple1" qsCatId="simple" csTypeId="urn:microsoft.com/office/officeart/2005/8/colors/accent1_2" csCatId="accent1" phldr="1"/>
      <dgm:spPr/>
      <dgm:t>
        <a:bodyPr/>
        <a:lstStyle/>
        <a:p>
          <a:endParaRPr lang="en-US"/>
        </a:p>
      </dgm:t>
    </dgm:pt>
    <dgm:pt modelId="{A7DF2FA0-FDF2-4AD2-B587-A94207F416C3}">
      <dgm:prSet phldrT="[Text]" custT="1"/>
      <dgm:spPr/>
      <dgm:t>
        <a:bodyPr/>
        <a:lstStyle/>
        <a:p>
          <a:r>
            <a:rPr lang="en-US" sz="2400" dirty="0">
              <a:latin typeface="Times New Roman" panose="02020603050405020304" pitchFamily="18" charset="0"/>
              <a:cs typeface="Times New Roman" panose="02020603050405020304" pitchFamily="18" charset="0"/>
            </a:rPr>
            <a:t>Fire Chief</a:t>
          </a:r>
          <a:endParaRPr lang="en-US" sz="2400" dirty="0"/>
        </a:p>
      </dgm:t>
    </dgm:pt>
    <dgm:pt modelId="{70154CAB-A745-415E-A2DF-35F1BD1F3C02}" type="parTrans" cxnId="{B54FCD58-5854-47B6-B5A5-76601056F2F6}">
      <dgm:prSet/>
      <dgm:spPr/>
      <dgm:t>
        <a:bodyPr/>
        <a:lstStyle/>
        <a:p>
          <a:endParaRPr lang="en-US"/>
        </a:p>
      </dgm:t>
    </dgm:pt>
    <dgm:pt modelId="{DB82D102-1D24-4373-A5CF-DD8F0F8937E9}" type="sibTrans" cxnId="{B54FCD58-5854-47B6-B5A5-76601056F2F6}">
      <dgm:prSet/>
      <dgm:spPr/>
      <dgm:t>
        <a:bodyPr/>
        <a:lstStyle/>
        <a:p>
          <a:endParaRPr lang="en-US"/>
        </a:p>
      </dgm:t>
    </dgm:pt>
    <dgm:pt modelId="{7CFA7BB5-DD47-4E66-8C61-A59025F8B7E2}">
      <dgm:prSet phldrT="[Text]"/>
      <dgm:spPr/>
      <dgm:t>
        <a:bodyPr/>
        <a:lstStyle/>
        <a:p>
          <a:r>
            <a:rPr lang="en-US" dirty="0">
              <a:latin typeface="Times New Roman" panose="02020603050405020304" pitchFamily="18" charset="0"/>
              <a:cs typeface="Times New Roman" panose="02020603050405020304" pitchFamily="18" charset="0"/>
            </a:rPr>
            <a:t>Operational Officers </a:t>
          </a:r>
          <a:r>
            <a:rPr lang="en-US" b="1" dirty="0">
              <a:latin typeface="Times New Roman" panose="02020603050405020304" pitchFamily="18" charset="0"/>
              <a:cs typeface="Times New Roman" panose="02020603050405020304" pitchFamily="18" charset="0"/>
            </a:rPr>
            <a:t>(Captains &amp; </a:t>
          </a:r>
          <a:r>
            <a:rPr lang="en-US" b="1">
              <a:latin typeface="Times New Roman" panose="02020603050405020304" pitchFamily="18" charset="0"/>
              <a:cs typeface="Times New Roman" panose="02020603050405020304" pitchFamily="18" charset="0"/>
            </a:rPr>
            <a:t>Lieutenants)</a:t>
          </a:r>
          <a:endParaRPr lang="en-US" dirty="0"/>
        </a:p>
      </dgm:t>
    </dgm:pt>
    <dgm:pt modelId="{C20386BD-4A3C-47D5-9D7C-6E8AA2062254}" type="parTrans" cxnId="{8290F454-9F48-4029-81AE-246F8556269A}">
      <dgm:prSet/>
      <dgm:spPr/>
      <dgm:t>
        <a:bodyPr/>
        <a:lstStyle/>
        <a:p>
          <a:endParaRPr lang="en-US"/>
        </a:p>
      </dgm:t>
    </dgm:pt>
    <dgm:pt modelId="{A7256FEB-6C30-44A7-AC28-A1E258E52718}" type="sibTrans" cxnId="{8290F454-9F48-4029-81AE-246F8556269A}">
      <dgm:prSet/>
      <dgm:spPr/>
      <dgm:t>
        <a:bodyPr/>
        <a:lstStyle/>
        <a:p>
          <a:endParaRPr lang="en-US"/>
        </a:p>
      </dgm:t>
    </dgm:pt>
    <dgm:pt modelId="{61572648-4DF4-47E8-9533-4B63A0F1877D}">
      <dgm:prSet phldrT="[Text]"/>
      <dgm:spPr/>
      <dgm:t>
        <a:bodyPr/>
        <a:lstStyle/>
        <a:p>
          <a:r>
            <a:rPr lang="en-US" dirty="0">
              <a:latin typeface="Times New Roman" panose="02020603050405020304" pitchFamily="18" charset="0"/>
              <a:cs typeface="Times New Roman" panose="02020603050405020304" pitchFamily="18" charset="0"/>
            </a:rPr>
            <a:t>Rescuers / Firefighters / EMTs / Paramedics</a:t>
          </a:r>
          <a:endParaRPr lang="en-US" dirty="0"/>
        </a:p>
      </dgm:t>
    </dgm:pt>
    <dgm:pt modelId="{1A11C953-AFB7-42D0-99AF-DB0D2A748939}" type="parTrans" cxnId="{8F8B318D-DCAE-4682-ABA3-4DF024471D05}">
      <dgm:prSet/>
      <dgm:spPr/>
      <dgm:t>
        <a:bodyPr/>
        <a:lstStyle/>
        <a:p>
          <a:endParaRPr lang="en-US"/>
        </a:p>
      </dgm:t>
    </dgm:pt>
    <dgm:pt modelId="{A8C56A22-189A-4683-9694-52A74A942E5B}" type="sibTrans" cxnId="{8F8B318D-DCAE-4682-ABA3-4DF024471D05}">
      <dgm:prSet/>
      <dgm:spPr/>
      <dgm:t>
        <a:bodyPr/>
        <a:lstStyle/>
        <a:p>
          <a:endParaRPr lang="en-US"/>
        </a:p>
      </dgm:t>
    </dgm:pt>
    <dgm:pt modelId="{8FEBCE0F-D637-44FB-8A3D-842E6AF430FD}">
      <dgm:prSet phldrT="[Text]"/>
      <dgm:spPr/>
      <dgm:t>
        <a:bodyPr/>
        <a:lstStyle/>
        <a:p>
          <a:r>
            <a:rPr lang="en-US" dirty="0">
              <a:latin typeface="Times New Roman" panose="02020603050405020304" pitchFamily="18" charset="0"/>
              <a:cs typeface="Times New Roman" panose="02020603050405020304" pitchFamily="18" charset="0"/>
            </a:rPr>
            <a:t>Aides and Co-pilots</a:t>
          </a:r>
          <a:endParaRPr lang="en-US" dirty="0"/>
        </a:p>
      </dgm:t>
    </dgm:pt>
    <dgm:pt modelId="{34D0C202-1751-4485-946A-E55B7689ED85}" type="parTrans" cxnId="{2CE086F6-B73A-4CCE-9D8D-D3561082FF1F}">
      <dgm:prSet/>
      <dgm:spPr/>
      <dgm:t>
        <a:bodyPr/>
        <a:lstStyle/>
        <a:p>
          <a:endParaRPr lang="en-US"/>
        </a:p>
      </dgm:t>
    </dgm:pt>
    <dgm:pt modelId="{8AFC8E36-F017-4264-8ABD-FF7681F3EB43}" type="sibTrans" cxnId="{2CE086F6-B73A-4CCE-9D8D-D3561082FF1F}">
      <dgm:prSet/>
      <dgm:spPr/>
      <dgm:t>
        <a:bodyPr/>
        <a:lstStyle/>
        <a:p>
          <a:endParaRPr lang="en-US"/>
        </a:p>
      </dgm:t>
    </dgm:pt>
    <dgm:pt modelId="{2ED07E5B-5277-46EF-904E-2D9AAD3723E3}" type="pres">
      <dgm:prSet presAssocID="{69249212-4438-49E2-BC79-4F0AAE0B8F08}" presName="rootnode" presStyleCnt="0">
        <dgm:presLayoutVars>
          <dgm:chMax/>
          <dgm:chPref/>
          <dgm:dir/>
          <dgm:animLvl val="lvl"/>
        </dgm:presLayoutVars>
      </dgm:prSet>
      <dgm:spPr/>
    </dgm:pt>
    <dgm:pt modelId="{6814D3A4-FE81-4FC4-A79C-D17F370EBAEB}" type="pres">
      <dgm:prSet presAssocID="{A7DF2FA0-FDF2-4AD2-B587-A94207F416C3}" presName="composite" presStyleCnt="0"/>
      <dgm:spPr/>
    </dgm:pt>
    <dgm:pt modelId="{CDD77BD6-15AD-4E41-BAB3-6DA576495D88}" type="pres">
      <dgm:prSet presAssocID="{A7DF2FA0-FDF2-4AD2-B587-A94207F416C3}" presName="bentUpArrow1" presStyleLbl="alignImgPlace1" presStyleIdx="0" presStyleCnt="3"/>
      <dgm:spPr/>
    </dgm:pt>
    <dgm:pt modelId="{FC32615D-DC96-4949-B578-8D33411A4748}" type="pres">
      <dgm:prSet presAssocID="{A7DF2FA0-FDF2-4AD2-B587-A94207F416C3}" presName="ParentText" presStyleLbl="node1" presStyleIdx="0" presStyleCnt="4">
        <dgm:presLayoutVars>
          <dgm:chMax val="1"/>
          <dgm:chPref val="1"/>
          <dgm:bulletEnabled val="1"/>
        </dgm:presLayoutVars>
      </dgm:prSet>
      <dgm:spPr/>
    </dgm:pt>
    <dgm:pt modelId="{27CB0ED6-1055-4BF1-83E7-953E6ABC4644}" type="pres">
      <dgm:prSet presAssocID="{A7DF2FA0-FDF2-4AD2-B587-A94207F416C3}" presName="ChildText" presStyleLbl="revTx" presStyleIdx="0" presStyleCnt="3" custLinFactNeighborX="18335" custLinFactNeighborY="4596">
        <dgm:presLayoutVars>
          <dgm:chMax val="0"/>
          <dgm:chPref val="0"/>
          <dgm:bulletEnabled val="1"/>
        </dgm:presLayoutVars>
      </dgm:prSet>
      <dgm:spPr/>
    </dgm:pt>
    <dgm:pt modelId="{EDE62948-5F91-4003-8D25-8C1F4F6F0774}" type="pres">
      <dgm:prSet presAssocID="{DB82D102-1D24-4373-A5CF-DD8F0F8937E9}" presName="sibTrans" presStyleCnt="0"/>
      <dgm:spPr/>
    </dgm:pt>
    <dgm:pt modelId="{AABD132F-2A86-424E-8C5C-0549DDEC6F89}" type="pres">
      <dgm:prSet presAssocID="{7CFA7BB5-DD47-4E66-8C61-A59025F8B7E2}" presName="composite" presStyleCnt="0"/>
      <dgm:spPr/>
    </dgm:pt>
    <dgm:pt modelId="{8FEAE010-D4D2-4CE4-8B7F-048F63E38E6D}" type="pres">
      <dgm:prSet presAssocID="{7CFA7BB5-DD47-4E66-8C61-A59025F8B7E2}" presName="bentUpArrow1" presStyleLbl="alignImgPlace1" presStyleIdx="1" presStyleCnt="3"/>
      <dgm:spPr/>
    </dgm:pt>
    <dgm:pt modelId="{B3969F16-DF24-4539-9D90-F769602941E7}" type="pres">
      <dgm:prSet presAssocID="{7CFA7BB5-DD47-4E66-8C61-A59025F8B7E2}" presName="ParentText" presStyleLbl="node1" presStyleIdx="1" presStyleCnt="4">
        <dgm:presLayoutVars>
          <dgm:chMax val="1"/>
          <dgm:chPref val="1"/>
          <dgm:bulletEnabled val="1"/>
        </dgm:presLayoutVars>
      </dgm:prSet>
      <dgm:spPr/>
    </dgm:pt>
    <dgm:pt modelId="{68835068-DD16-4852-80F4-1849B06887CE}" type="pres">
      <dgm:prSet presAssocID="{7CFA7BB5-DD47-4E66-8C61-A59025F8B7E2}" presName="ChildText" presStyleLbl="revTx" presStyleIdx="1" presStyleCnt="3">
        <dgm:presLayoutVars>
          <dgm:chMax val="0"/>
          <dgm:chPref val="0"/>
          <dgm:bulletEnabled val="1"/>
        </dgm:presLayoutVars>
      </dgm:prSet>
      <dgm:spPr/>
    </dgm:pt>
    <dgm:pt modelId="{5550E47D-F357-4ACA-8D26-56D8C6A08FBE}" type="pres">
      <dgm:prSet presAssocID="{A7256FEB-6C30-44A7-AC28-A1E258E52718}" presName="sibTrans" presStyleCnt="0"/>
      <dgm:spPr/>
    </dgm:pt>
    <dgm:pt modelId="{181B97B7-B1D2-49A8-9E07-1CC99C46FBEA}" type="pres">
      <dgm:prSet presAssocID="{61572648-4DF4-47E8-9533-4B63A0F1877D}" presName="composite" presStyleCnt="0"/>
      <dgm:spPr/>
    </dgm:pt>
    <dgm:pt modelId="{391568FC-53CB-4A64-AAB2-1686BC442A33}" type="pres">
      <dgm:prSet presAssocID="{61572648-4DF4-47E8-9533-4B63A0F1877D}" presName="bentUpArrow1" presStyleLbl="alignImgPlace1" presStyleIdx="2" presStyleCnt="3"/>
      <dgm:spPr/>
    </dgm:pt>
    <dgm:pt modelId="{4779080C-93EF-42C0-A550-0BA9F7D087F0}" type="pres">
      <dgm:prSet presAssocID="{61572648-4DF4-47E8-9533-4B63A0F1877D}" presName="ParentText" presStyleLbl="node1" presStyleIdx="2" presStyleCnt="4">
        <dgm:presLayoutVars>
          <dgm:chMax val="1"/>
          <dgm:chPref val="1"/>
          <dgm:bulletEnabled val="1"/>
        </dgm:presLayoutVars>
      </dgm:prSet>
      <dgm:spPr/>
    </dgm:pt>
    <dgm:pt modelId="{15A4F1CE-FA35-4C01-A03D-3BBE6C48496E}" type="pres">
      <dgm:prSet presAssocID="{61572648-4DF4-47E8-9533-4B63A0F1877D}" presName="ChildText" presStyleLbl="revTx" presStyleIdx="2" presStyleCnt="3">
        <dgm:presLayoutVars>
          <dgm:chMax val="0"/>
          <dgm:chPref val="0"/>
          <dgm:bulletEnabled val="1"/>
        </dgm:presLayoutVars>
      </dgm:prSet>
      <dgm:spPr/>
    </dgm:pt>
    <dgm:pt modelId="{327F812C-C731-4FCE-A0D4-1A6B49052A6D}" type="pres">
      <dgm:prSet presAssocID="{A8C56A22-189A-4683-9694-52A74A942E5B}" presName="sibTrans" presStyleCnt="0"/>
      <dgm:spPr/>
    </dgm:pt>
    <dgm:pt modelId="{6E3A16F3-5B43-4E4A-8262-CE1F31160DC8}" type="pres">
      <dgm:prSet presAssocID="{8FEBCE0F-D637-44FB-8A3D-842E6AF430FD}" presName="composite" presStyleCnt="0"/>
      <dgm:spPr/>
    </dgm:pt>
    <dgm:pt modelId="{0FF8E610-92D9-4581-9ABC-828F434DFA0B}" type="pres">
      <dgm:prSet presAssocID="{8FEBCE0F-D637-44FB-8A3D-842E6AF430FD}" presName="ParentText" presStyleLbl="node1" presStyleIdx="3" presStyleCnt="4">
        <dgm:presLayoutVars>
          <dgm:chMax val="1"/>
          <dgm:chPref val="1"/>
          <dgm:bulletEnabled val="1"/>
        </dgm:presLayoutVars>
      </dgm:prSet>
      <dgm:spPr/>
    </dgm:pt>
  </dgm:ptLst>
  <dgm:cxnLst>
    <dgm:cxn modelId="{AE0F493E-833C-42E0-A2EA-8D487FEA7C33}" type="presOf" srcId="{69249212-4438-49E2-BC79-4F0AAE0B8F08}" destId="{2ED07E5B-5277-46EF-904E-2D9AAD3723E3}" srcOrd="0" destOrd="0" presId="urn:microsoft.com/office/officeart/2005/8/layout/StepDownProcess"/>
    <dgm:cxn modelId="{D1946D52-AE89-419E-ABDF-D47ADE7B9EF7}" type="presOf" srcId="{7CFA7BB5-DD47-4E66-8C61-A59025F8B7E2}" destId="{B3969F16-DF24-4539-9D90-F769602941E7}" srcOrd="0" destOrd="0" presId="urn:microsoft.com/office/officeart/2005/8/layout/StepDownProcess"/>
    <dgm:cxn modelId="{8290F454-9F48-4029-81AE-246F8556269A}" srcId="{69249212-4438-49E2-BC79-4F0AAE0B8F08}" destId="{7CFA7BB5-DD47-4E66-8C61-A59025F8B7E2}" srcOrd="1" destOrd="0" parTransId="{C20386BD-4A3C-47D5-9D7C-6E8AA2062254}" sibTransId="{A7256FEB-6C30-44A7-AC28-A1E258E52718}"/>
    <dgm:cxn modelId="{B54FCD58-5854-47B6-B5A5-76601056F2F6}" srcId="{69249212-4438-49E2-BC79-4F0AAE0B8F08}" destId="{A7DF2FA0-FDF2-4AD2-B587-A94207F416C3}" srcOrd="0" destOrd="0" parTransId="{70154CAB-A745-415E-A2DF-35F1BD1F3C02}" sibTransId="{DB82D102-1D24-4373-A5CF-DD8F0F8937E9}"/>
    <dgm:cxn modelId="{8F8B318D-DCAE-4682-ABA3-4DF024471D05}" srcId="{69249212-4438-49E2-BC79-4F0AAE0B8F08}" destId="{61572648-4DF4-47E8-9533-4B63A0F1877D}" srcOrd="2" destOrd="0" parTransId="{1A11C953-AFB7-42D0-99AF-DB0D2A748939}" sibTransId="{A8C56A22-189A-4683-9694-52A74A942E5B}"/>
    <dgm:cxn modelId="{FEE7DBA5-CE31-48E3-BEA8-B55EBD8009C0}" type="presOf" srcId="{A7DF2FA0-FDF2-4AD2-B587-A94207F416C3}" destId="{FC32615D-DC96-4949-B578-8D33411A4748}" srcOrd="0" destOrd="0" presId="urn:microsoft.com/office/officeart/2005/8/layout/StepDownProcess"/>
    <dgm:cxn modelId="{D41DEDBE-3611-4E1E-88DF-FA7F4A389AF5}" type="presOf" srcId="{61572648-4DF4-47E8-9533-4B63A0F1877D}" destId="{4779080C-93EF-42C0-A550-0BA9F7D087F0}" srcOrd="0" destOrd="0" presId="urn:microsoft.com/office/officeart/2005/8/layout/StepDownProcess"/>
    <dgm:cxn modelId="{4C4A71CA-C683-42B5-A4AC-E146EEADAFEF}" type="presOf" srcId="{8FEBCE0F-D637-44FB-8A3D-842E6AF430FD}" destId="{0FF8E610-92D9-4581-9ABC-828F434DFA0B}" srcOrd="0" destOrd="0" presId="urn:microsoft.com/office/officeart/2005/8/layout/StepDownProcess"/>
    <dgm:cxn modelId="{2CE086F6-B73A-4CCE-9D8D-D3561082FF1F}" srcId="{69249212-4438-49E2-BC79-4F0AAE0B8F08}" destId="{8FEBCE0F-D637-44FB-8A3D-842E6AF430FD}" srcOrd="3" destOrd="0" parTransId="{34D0C202-1751-4485-946A-E55B7689ED85}" sibTransId="{8AFC8E36-F017-4264-8ABD-FF7681F3EB43}"/>
    <dgm:cxn modelId="{F1B3C7EA-2FD7-4B9F-8618-322F514AC395}" type="presParOf" srcId="{2ED07E5B-5277-46EF-904E-2D9AAD3723E3}" destId="{6814D3A4-FE81-4FC4-A79C-D17F370EBAEB}" srcOrd="0" destOrd="0" presId="urn:microsoft.com/office/officeart/2005/8/layout/StepDownProcess"/>
    <dgm:cxn modelId="{13130468-C31F-48CE-8774-F3A16BAEC85E}" type="presParOf" srcId="{6814D3A4-FE81-4FC4-A79C-D17F370EBAEB}" destId="{CDD77BD6-15AD-4E41-BAB3-6DA576495D88}" srcOrd="0" destOrd="0" presId="urn:microsoft.com/office/officeart/2005/8/layout/StepDownProcess"/>
    <dgm:cxn modelId="{DA15104C-693B-4003-882E-6CB1B146D122}" type="presParOf" srcId="{6814D3A4-FE81-4FC4-A79C-D17F370EBAEB}" destId="{FC32615D-DC96-4949-B578-8D33411A4748}" srcOrd="1" destOrd="0" presId="urn:microsoft.com/office/officeart/2005/8/layout/StepDownProcess"/>
    <dgm:cxn modelId="{B7A1E8A5-24D8-42EA-956A-1CFA2C5F0A2D}" type="presParOf" srcId="{6814D3A4-FE81-4FC4-A79C-D17F370EBAEB}" destId="{27CB0ED6-1055-4BF1-83E7-953E6ABC4644}" srcOrd="2" destOrd="0" presId="urn:microsoft.com/office/officeart/2005/8/layout/StepDownProcess"/>
    <dgm:cxn modelId="{A2B8C627-61D6-4120-BCBA-1F47D476FEB0}" type="presParOf" srcId="{2ED07E5B-5277-46EF-904E-2D9AAD3723E3}" destId="{EDE62948-5F91-4003-8D25-8C1F4F6F0774}" srcOrd="1" destOrd="0" presId="urn:microsoft.com/office/officeart/2005/8/layout/StepDownProcess"/>
    <dgm:cxn modelId="{5EB166F3-202A-4AC6-96A1-17E4675E1B75}" type="presParOf" srcId="{2ED07E5B-5277-46EF-904E-2D9AAD3723E3}" destId="{AABD132F-2A86-424E-8C5C-0549DDEC6F89}" srcOrd="2" destOrd="0" presId="urn:microsoft.com/office/officeart/2005/8/layout/StepDownProcess"/>
    <dgm:cxn modelId="{E3E0D386-8789-4E1B-ABB7-EA25F7015152}" type="presParOf" srcId="{AABD132F-2A86-424E-8C5C-0549DDEC6F89}" destId="{8FEAE010-D4D2-4CE4-8B7F-048F63E38E6D}" srcOrd="0" destOrd="0" presId="urn:microsoft.com/office/officeart/2005/8/layout/StepDownProcess"/>
    <dgm:cxn modelId="{DC9BFF8B-CADF-4692-9A82-4E5B17EF1E6C}" type="presParOf" srcId="{AABD132F-2A86-424E-8C5C-0549DDEC6F89}" destId="{B3969F16-DF24-4539-9D90-F769602941E7}" srcOrd="1" destOrd="0" presId="urn:microsoft.com/office/officeart/2005/8/layout/StepDownProcess"/>
    <dgm:cxn modelId="{C699D18C-13CA-47F8-9DEC-77D1680A02B4}" type="presParOf" srcId="{AABD132F-2A86-424E-8C5C-0549DDEC6F89}" destId="{68835068-DD16-4852-80F4-1849B06887CE}" srcOrd="2" destOrd="0" presId="urn:microsoft.com/office/officeart/2005/8/layout/StepDownProcess"/>
    <dgm:cxn modelId="{95AAD605-A5AB-444D-8484-192795508E28}" type="presParOf" srcId="{2ED07E5B-5277-46EF-904E-2D9AAD3723E3}" destId="{5550E47D-F357-4ACA-8D26-56D8C6A08FBE}" srcOrd="3" destOrd="0" presId="urn:microsoft.com/office/officeart/2005/8/layout/StepDownProcess"/>
    <dgm:cxn modelId="{2D090238-2A45-4672-9337-5D590E59A71C}" type="presParOf" srcId="{2ED07E5B-5277-46EF-904E-2D9AAD3723E3}" destId="{181B97B7-B1D2-49A8-9E07-1CC99C46FBEA}" srcOrd="4" destOrd="0" presId="urn:microsoft.com/office/officeart/2005/8/layout/StepDownProcess"/>
    <dgm:cxn modelId="{C058844C-F4D5-4BEC-A338-31B809830F4E}" type="presParOf" srcId="{181B97B7-B1D2-49A8-9E07-1CC99C46FBEA}" destId="{391568FC-53CB-4A64-AAB2-1686BC442A33}" srcOrd="0" destOrd="0" presId="urn:microsoft.com/office/officeart/2005/8/layout/StepDownProcess"/>
    <dgm:cxn modelId="{AD56737F-D2B1-4432-A9EA-D1FE70A1FE09}" type="presParOf" srcId="{181B97B7-B1D2-49A8-9E07-1CC99C46FBEA}" destId="{4779080C-93EF-42C0-A550-0BA9F7D087F0}" srcOrd="1" destOrd="0" presId="urn:microsoft.com/office/officeart/2005/8/layout/StepDownProcess"/>
    <dgm:cxn modelId="{5C2D9C59-78F7-4368-B7BA-25A4D0B1A7C1}" type="presParOf" srcId="{181B97B7-B1D2-49A8-9E07-1CC99C46FBEA}" destId="{15A4F1CE-FA35-4C01-A03D-3BBE6C48496E}" srcOrd="2" destOrd="0" presId="urn:microsoft.com/office/officeart/2005/8/layout/StepDownProcess"/>
    <dgm:cxn modelId="{6E0B38ED-E333-40A3-9FCB-172BD88E78A4}" type="presParOf" srcId="{2ED07E5B-5277-46EF-904E-2D9AAD3723E3}" destId="{327F812C-C731-4FCE-A0D4-1A6B49052A6D}" srcOrd="5" destOrd="0" presId="urn:microsoft.com/office/officeart/2005/8/layout/StepDownProcess"/>
    <dgm:cxn modelId="{AD2E0178-2AF7-4CB5-9197-EDA02841D7DB}" type="presParOf" srcId="{2ED07E5B-5277-46EF-904E-2D9AAD3723E3}" destId="{6E3A16F3-5B43-4E4A-8262-CE1F31160DC8}" srcOrd="6" destOrd="0" presId="urn:microsoft.com/office/officeart/2005/8/layout/StepDownProcess"/>
    <dgm:cxn modelId="{7355553E-50A9-48F0-ADD0-3F8A7908B688}" type="presParOf" srcId="{6E3A16F3-5B43-4E4A-8262-CE1F31160DC8}" destId="{0FF8E610-92D9-4581-9ABC-828F434DFA0B}" srcOrd="0"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C706CCD-AB6B-4443-BA90-6CD221E0BBA6}"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AFC200EF-766F-49E6-8FCC-10E307B9B084}">
      <dgm:prSet phldrT="[Text]"/>
      <dgm:spPr/>
      <dgm:t>
        <a:bodyPr/>
        <a:lstStyle/>
        <a:p>
          <a:r>
            <a:rPr lang="en-US" b="1" dirty="0">
              <a:latin typeface="Times New Roman" panose="02020603050405020304" pitchFamily="18" charset="0"/>
              <a:cs typeface="Times New Roman" panose="02020603050405020304" pitchFamily="18" charset="0"/>
            </a:rPr>
            <a:t>President</a:t>
          </a:r>
          <a:endParaRPr lang="en-US" dirty="0"/>
        </a:p>
      </dgm:t>
    </dgm:pt>
    <dgm:pt modelId="{35E27081-1C9F-4A89-854E-50F445E02020}" type="parTrans" cxnId="{644B6EED-8EC1-49CA-B339-C910E530E344}">
      <dgm:prSet/>
      <dgm:spPr/>
      <dgm:t>
        <a:bodyPr/>
        <a:lstStyle/>
        <a:p>
          <a:endParaRPr lang="en-US"/>
        </a:p>
      </dgm:t>
    </dgm:pt>
    <dgm:pt modelId="{D8651D1D-6B92-48D7-862C-C41DD28A5860}" type="sibTrans" cxnId="{644B6EED-8EC1-49CA-B339-C910E530E344}">
      <dgm:prSet/>
      <dgm:spPr/>
      <dgm:t>
        <a:bodyPr/>
        <a:lstStyle/>
        <a:p>
          <a:endParaRPr lang="en-US"/>
        </a:p>
      </dgm:t>
    </dgm:pt>
    <dgm:pt modelId="{384C3834-0CBB-4D81-80FF-4AECF796DD93}">
      <dgm:prSet phldrT="[Text]"/>
      <dgm:spPr/>
      <dgm:t>
        <a:bodyPr/>
        <a:lstStyle/>
        <a:p>
          <a:r>
            <a:rPr lang="en-US" dirty="0">
              <a:latin typeface="Times New Roman" panose="02020603050405020304" pitchFamily="18" charset="0"/>
              <a:cs typeface="Times New Roman" panose="02020603050405020304" pitchFamily="18" charset="0"/>
            </a:rPr>
            <a:t>Leads the non-profit corporation and corporate governance</a:t>
          </a:r>
          <a:endParaRPr lang="en-US" dirty="0"/>
        </a:p>
      </dgm:t>
    </dgm:pt>
    <dgm:pt modelId="{1202FDFF-2B53-46A6-B2ED-2DEF14CAC402}" type="parTrans" cxnId="{D6AD2818-C045-41D7-9716-1D818E479219}">
      <dgm:prSet/>
      <dgm:spPr/>
      <dgm:t>
        <a:bodyPr/>
        <a:lstStyle/>
        <a:p>
          <a:endParaRPr lang="en-US"/>
        </a:p>
      </dgm:t>
    </dgm:pt>
    <dgm:pt modelId="{BECB521C-9DEC-448B-95D6-A97B4F1B9C17}" type="sibTrans" cxnId="{D6AD2818-C045-41D7-9716-1D818E479219}">
      <dgm:prSet/>
      <dgm:spPr/>
      <dgm:t>
        <a:bodyPr/>
        <a:lstStyle/>
        <a:p>
          <a:endParaRPr lang="en-US"/>
        </a:p>
      </dgm:t>
    </dgm:pt>
    <dgm:pt modelId="{14B25CD5-5C7D-4CD1-9C0D-186983ED4820}">
      <dgm:prSet phldrT="[Text]"/>
      <dgm:spPr/>
      <dgm:t>
        <a:bodyPr/>
        <a:lstStyle/>
        <a:p>
          <a:r>
            <a:rPr lang="en-US" b="1" dirty="0">
              <a:latin typeface="Times New Roman" panose="02020603050405020304" pitchFamily="18" charset="0"/>
              <a:cs typeface="Times New Roman" panose="02020603050405020304" pitchFamily="18" charset="0"/>
            </a:rPr>
            <a:t>Vice-Presidents (First &amp; Second)</a:t>
          </a:r>
          <a:endParaRPr lang="en-US" dirty="0"/>
        </a:p>
      </dgm:t>
    </dgm:pt>
    <dgm:pt modelId="{35684C4A-8A96-45D7-BA8F-2C1C5F5EAA6C}" type="parTrans" cxnId="{0CB33578-2385-41A1-BE25-AF66EF9E09A1}">
      <dgm:prSet/>
      <dgm:spPr/>
      <dgm:t>
        <a:bodyPr/>
        <a:lstStyle/>
        <a:p>
          <a:endParaRPr lang="en-US"/>
        </a:p>
      </dgm:t>
    </dgm:pt>
    <dgm:pt modelId="{400106FA-43D1-4E72-B34C-5715BEECFCD1}" type="sibTrans" cxnId="{0CB33578-2385-41A1-BE25-AF66EF9E09A1}">
      <dgm:prSet/>
      <dgm:spPr/>
      <dgm:t>
        <a:bodyPr/>
        <a:lstStyle/>
        <a:p>
          <a:endParaRPr lang="en-US"/>
        </a:p>
      </dgm:t>
    </dgm:pt>
    <dgm:pt modelId="{6BAC8397-CCF6-4A3D-856C-E234FC1B368E}">
      <dgm:prSet phldrT="[Text]"/>
      <dgm:spPr/>
      <dgm:t>
        <a:bodyPr/>
        <a:lstStyle/>
        <a:p>
          <a:r>
            <a:rPr lang="en-US" dirty="0">
              <a:latin typeface="Times New Roman" panose="02020603050405020304" pitchFamily="18" charset="0"/>
              <a:cs typeface="Times New Roman" panose="02020603050405020304" pitchFamily="18" charset="0"/>
            </a:rPr>
            <a:t>Support executive duties and step in for the president</a:t>
          </a:r>
          <a:endParaRPr lang="en-US" dirty="0"/>
        </a:p>
      </dgm:t>
    </dgm:pt>
    <dgm:pt modelId="{10E9F341-E523-4EB9-BEEB-533FC734BC07}" type="parTrans" cxnId="{A4AE1D5D-6522-4275-AB8F-17D0C553D569}">
      <dgm:prSet/>
      <dgm:spPr/>
      <dgm:t>
        <a:bodyPr/>
        <a:lstStyle/>
        <a:p>
          <a:endParaRPr lang="en-US"/>
        </a:p>
      </dgm:t>
    </dgm:pt>
    <dgm:pt modelId="{B11AC008-94EA-49FE-A825-7C4C77886F21}" type="sibTrans" cxnId="{A4AE1D5D-6522-4275-AB8F-17D0C553D569}">
      <dgm:prSet/>
      <dgm:spPr/>
      <dgm:t>
        <a:bodyPr/>
        <a:lstStyle/>
        <a:p>
          <a:endParaRPr lang="en-US"/>
        </a:p>
      </dgm:t>
    </dgm:pt>
    <dgm:pt modelId="{B618C9A8-E8EF-4677-9456-2EE7DA777650}">
      <dgm:prSet phldrT="[Text]"/>
      <dgm:spPr/>
      <dgm:t>
        <a:bodyPr/>
        <a:lstStyle/>
        <a:p>
          <a:r>
            <a:rPr lang="en-US" b="1" dirty="0">
              <a:latin typeface="Times New Roman" panose="02020603050405020304" pitchFamily="18" charset="0"/>
              <a:cs typeface="Times New Roman" panose="02020603050405020304" pitchFamily="18" charset="0"/>
            </a:rPr>
            <a:t>Secretary &amp; Treasurer</a:t>
          </a:r>
          <a:endParaRPr lang="en-US" dirty="0"/>
        </a:p>
      </dgm:t>
    </dgm:pt>
    <dgm:pt modelId="{C34D43D7-908C-4206-873F-9327D54B0BAC}" type="parTrans" cxnId="{8D1002B3-1203-4C66-A3B1-DA3E74F2B29F}">
      <dgm:prSet/>
      <dgm:spPr/>
      <dgm:t>
        <a:bodyPr/>
        <a:lstStyle/>
        <a:p>
          <a:endParaRPr lang="en-US"/>
        </a:p>
      </dgm:t>
    </dgm:pt>
    <dgm:pt modelId="{64CB26C1-4EB4-4953-9492-2CF7B3C6A816}" type="sibTrans" cxnId="{8D1002B3-1203-4C66-A3B1-DA3E74F2B29F}">
      <dgm:prSet/>
      <dgm:spPr/>
      <dgm:t>
        <a:bodyPr/>
        <a:lstStyle/>
        <a:p>
          <a:endParaRPr lang="en-US"/>
        </a:p>
      </dgm:t>
    </dgm:pt>
    <dgm:pt modelId="{9FFB7037-7C95-41C3-A538-88CCEF540502}">
      <dgm:prSet phldrT="[Text]"/>
      <dgm:spPr/>
      <dgm:t>
        <a:bodyPr/>
        <a:lstStyle/>
        <a:p>
          <a:r>
            <a:rPr lang="en-US" dirty="0">
              <a:latin typeface="Times New Roman" panose="02020603050405020304" pitchFamily="18" charset="0"/>
              <a:cs typeface="Times New Roman" panose="02020603050405020304" pitchFamily="18" charset="0"/>
            </a:rPr>
            <a:t>Manage records, correspondence, and organizational finances.</a:t>
          </a:r>
          <a:endParaRPr lang="en-US" dirty="0"/>
        </a:p>
      </dgm:t>
    </dgm:pt>
    <dgm:pt modelId="{A2F5CB94-9E7B-44B9-B096-E77C9AD9417A}" type="parTrans" cxnId="{B7383536-0FA3-46FB-AF5C-44515D3B7200}">
      <dgm:prSet/>
      <dgm:spPr/>
      <dgm:t>
        <a:bodyPr/>
        <a:lstStyle/>
        <a:p>
          <a:endParaRPr lang="en-US"/>
        </a:p>
      </dgm:t>
    </dgm:pt>
    <dgm:pt modelId="{633B2D02-33F7-45A5-81EB-63D6FB6E19DA}" type="sibTrans" cxnId="{B7383536-0FA3-46FB-AF5C-44515D3B7200}">
      <dgm:prSet/>
      <dgm:spPr/>
      <dgm:t>
        <a:bodyPr/>
        <a:lstStyle/>
        <a:p>
          <a:endParaRPr lang="en-US"/>
        </a:p>
      </dgm:t>
    </dgm:pt>
    <dgm:pt modelId="{1F42BCA8-B671-424D-BA70-BCF6FDCD9D69}">
      <dgm:prSet phldrT="[Text]"/>
      <dgm:spPr/>
      <dgm:t>
        <a:bodyPr/>
        <a:lstStyle/>
        <a:p>
          <a:r>
            <a:rPr lang="en-US" b="1" dirty="0">
              <a:latin typeface="Times New Roman" panose="02020603050405020304" pitchFamily="18" charset="0"/>
              <a:cs typeface="Times New Roman" panose="02020603050405020304" pitchFamily="18" charset="0"/>
            </a:rPr>
            <a:t>Directors</a:t>
          </a:r>
          <a:endParaRPr lang="en-US" dirty="0"/>
        </a:p>
      </dgm:t>
    </dgm:pt>
    <dgm:pt modelId="{621082D5-AD5E-433F-B841-6472C172AFFA}" type="parTrans" cxnId="{4909BCAA-4237-49C1-AA83-712195082795}">
      <dgm:prSet/>
      <dgm:spPr/>
      <dgm:t>
        <a:bodyPr/>
        <a:lstStyle/>
        <a:p>
          <a:endParaRPr lang="en-US"/>
        </a:p>
      </dgm:t>
    </dgm:pt>
    <dgm:pt modelId="{07A71D3D-5A54-40BB-A1DB-535E14FCE1F2}" type="sibTrans" cxnId="{4909BCAA-4237-49C1-AA83-712195082795}">
      <dgm:prSet/>
      <dgm:spPr/>
      <dgm:t>
        <a:bodyPr/>
        <a:lstStyle/>
        <a:p>
          <a:endParaRPr lang="en-US"/>
        </a:p>
      </dgm:t>
    </dgm:pt>
    <dgm:pt modelId="{08779B4D-3571-4AF9-8D91-81D9BF56539D}">
      <dgm:prSet phldrT="[Text]"/>
      <dgm:spPr/>
      <dgm:t>
        <a:bodyPr/>
        <a:lstStyle/>
        <a:p>
          <a:r>
            <a:rPr lang="en-US" dirty="0">
              <a:latin typeface="Times New Roman" panose="02020603050405020304" pitchFamily="18" charset="0"/>
              <a:cs typeface="Times New Roman" panose="02020603050405020304" pitchFamily="18" charset="0"/>
            </a:rPr>
            <a:t>Includes the active Fire Chief, immediate past president, and elected community members</a:t>
          </a:r>
          <a:endParaRPr lang="en-US" dirty="0"/>
        </a:p>
      </dgm:t>
    </dgm:pt>
    <dgm:pt modelId="{E2A29A32-A6E0-4610-9158-44E669F6EF89}" type="parTrans" cxnId="{1841B1ED-6A06-4D13-B873-9E46AE5F3CC4}">
      <dgm:prSet/>
      <dgm:spPr/>
      <dgm:t>
        <a:bodyPr/>
        <a:lstStyle/>
        <a:p>
          <a:endParaRPr lang="en-US"/>
        </a:p>
      </dgm:t>
    </dgm:pt>
    <dgm:pt modelId="{04911EDC-8C05-41FA-B732-77BDC2A8FF90}" type="sibTrans" cxnId="{1841B1ED-6A06-4D13-B873-9E46AE5F3CC4}">
      <dgm:prSet/>
      <dgm:spPr/>
      <dgm:t>
        <a:bodyPr/>
        <a:lstStyle/>
        <a:p>
          <a:endParaRPr lang="en-US"/>
        </a:p>
      </dgm:t>
    </dgm:pt>
    <dgm:pt modelId="{8E11B3BB-C480-4F7F-BEB9-FFDB0AA9F4CF}" type="pres">
      <dgm:prSet presAssocID="{4C706CCD-AB6B-4443-BA90-6CD221E0BBA6}" presName="Name0" presStyleCnt="0">
        <dgm:presLayoutVars>
          <dgm:chMax val="5"/>
          <dgm:chPref val="5"/>
          <dgm:dir/>
          <dgm:animLvl val="lvl"/>
        </dgm:presLayoutVars>
      </dgm:prSet>
      <dgm:spPr/>
    </dgm:pt>
    <dgm:pt modelId="{F4ED23AD-18DC-49ED-89AA-C43365572622}" type="pres">
      <dgm:prSet presAssocID="{AFC200EF-766F-49E6-8FCC-10E307B9B084}" presName="parentText1" presStyleLbl="node1" presStyleIdx="0" presStyleCnt="4">
        <dgm:presLayoutVars>
          <dgm:chMax/>
          <dgm:chPref val="3"/>
          <dgm:bulletEnabled val="1"/>
        </dgm:presLayoutVars>
      </dgm:prSet>
      <dgm:spPr/>
    </dgm:pt>
    <dgm:pt modelId="{C2242AB0-D0F5-4F08-9908-D2A9795109C9}" type="pres">
      <dgm:prSet presAssocID="{AFC200EF-766F-49E6-8FCC-10E307B9B084}" presName="childText1" presStyleLbl="solidAlignAcc1" presStyleIdx="0" presStyleCnt="4">
        <dgm:presLayoutVars>
          <dgm:chMax val="0"/>
          <dgm:chPref val="0"/>
          <dgm:bulletEnabled val="1"/>
        </dgm:presLayoutVars>
      </dgm:prSet>
      <dgm:spPr/>
    </dgm:pt>
    <dgm:pt modelId="{50540760-C228-40D4-B414-0F101CF3184F}" type="pres">
      <dgm:prSet presAssocID="{14B25CD5-5C7D-4CD1-9C0D-186983ED4820}" presName="parentText2" presStyleLbl="node1" presStyleIdx="1" presStyleCnt="4">
        <dgm:presLayoutVars>
          <dgm:chMax/>
          <dgm:chPref val="3"/>
          <dgm:bulletEnabled val="1"/>
        </dgm:presLayoutVars>
      </dgm:prSet>
      <dgm:spPr/>
    </dgm:pt>
    <dgm:pt modelId="{86C33F5E-F024-41FE-897B-2F88D7E6339B}" type="pres">
      <dgm:prSet presAssocID="{14B25CD5-5C7D-4CD1-9C0D-186983ED4820}" presName="childText2" presStyleLbl="solidAlignAcc1" presStyleIdx="1" presStyleCnt="4">
        <dgm:presLayoutVars>
          <dgm:chMax val="0"/>
          <dgm:chPref val="0"/>
          <dgm:bulletEnabled val="1"/>
        </dgm:presLayoutVars>
      </dgm:prSet>
      <dgm:spPr/>
    </dgm:pt>
    <dgm:pt modelId="{9A55F9AB-D69C-4B30-BB09-1D00010DE997}" type="pres">
      <dgm:prSet presAssocID="{B618C9A8-E8EF-4677-9456-2EE7DA777650}" presName="parentText3" presStyleLbl="node1" presStyleIdx="2" presStyleCnt="4">
        <dgm:presLayoutVars>
          <dgm:chMax/>
          <dgm:chPref val="3"/>
          <dgm:bulletEnabled val="1"/>
        </dgm:presLayoutVars>
      </dgm:prSet>
      <dgm:spPr/>
    </dgm:pt>
    <dgm:pt modelId="{42E7DDEF-F384-43DA-8E85-94E4A548E0F8}" type="pres">
      <dgm:prSet presAssocID="{B618C9A8-E8EF-4677-9456-2EE7DA777650}" presName="childText3" presStyleLbl="solidAlignAcc1" presStyleIdx="2" presStyleCnt="4">
        <dgm:presLayoutVars>
          <dgm:chMax val="0"/>
          <dgm:chPref val="0"/>
          <dgm:bulletEnabled val="1"/>
        </dgm:presLayoutVars>
      </dgm:prSet>
      <dgm:spPr/>
    </dgm:pt>
    <dgm:pt modelId="{87A3151E-1496-48B2-AC86-62C6D77E7478}" type="pres">
      <dgm:prSet presAssocID="{1F42BCA8-B671-424D-BA70-BCF6FDCD9D69}" presName="parentText4" presStyleLbl="node1" presStyleIdx="3" presStyleCnt="4">
        <dgm:presLayoutVars>
          <dgm:chMax/>
          <dgm:chPref val="3"/>
          <dgm:bulletEnabled val="1"/>
        </dgm:presLayoutVars>
      </dgm:prSet>
      <dgm:spPr/>
    </dgm:pt>
    <dgm:pt modelId="{86C3485E-D536-48D6-BE4A-DB48A2BD8DB3}" type="pres">
      <dgm:prSet presAssocID="{1F42BCA8-B671-424D-BA70-BCF6FDCD9D69}" presName="childText4" presStyleLbl="solidAlignAcc1" presStyleIdx="3" presStyleCnt="4">
        <dgm:presLayoutVars>
          <dgm:chMax val="0"/>
          <dgm:chPref val="0"/>
          <dgm:bulletEnabled val="1"/>
        </dgm:presLayoutVars>
      </dgm:prSet>
      <dgm:spPr/>
    </dgm:pt>
  </dgm:ptLst>
  <dgm:cxnLst>
    <dgm:cxn modelId="{D6AD2818-C045-41D7-9716-1D818E479219}" srcId="{AFC200EF-766F-49E6-8FCC-10E307B9B084}" destId="{384C3834-0CBB-4D81-80FF-4AECF796DD93}" srcOrd="0" destOrd="0" parTransId="{1202FDFF-2B53-46A6-B2ED-2DEF14CAC402}" sibTransId="{BECB521C-9DEC-448B-95D6-A97B4F1B9C17}"/>
    <dgm:cxn modelId="{3CC1F719-0886-4F15-83A1-500D5FF62F83}" type="presOf" srcId="{4C706CCD-AB6B-4443-BA90-6CD221E0BBA6}" destId="{8E11B3BB-C480-4F7F-BEB9-FFDB0AA9F4CF}" srcOrd="0" destOrd="0" presId="urn:microsoft.com/office/officeart/2009/3/layout/IncreasingArrowsProcess"/>
    <dgm:cxn modelId="{53B56931-B475-4CBD-A2D5-B52C0322B9C2}" type="presOf" srcId="{9FFB7037-7C95-41C3-A538-88CCEF540502}" destId="{42E7DDEF-F384-43DA-8E85-94E4A548E0F8}" srcOrd="0" destOrd="0" presId="urn:microsoft.com/office/officeart/2009/3/layout/IncreasingArrowsProcess"/>
    <dgm:cxn modelId="{B7383536-0FA3-46FB-AF5C-44515D3B7200}" srcId="{B618C9A8-E8EF-4677-9456-2EE7DA777650}" destId="{9FFB7037-7C95-41C3-A538-88CCEF540502}" srcOrd="0" destOrd="0" parTransId="{A2F5CB94-9E7B-44B9-B096-E77C9AD9417A}" sibTransId="{633B2D02-33F7-45A5-81EB-63D6FB6E19DA}"/>
    <dgm:cxn modelId="{A4AE1D5D-6522-4275-AB8F-17D0C553D569}" srcId="{14B25CD5-5C7D-4CD1-9C0D-186983ED4820}" destId="{6BAC8397-CCF6-4A3D-856C-E234FC1B368E}" srcOrd="0" destOrd="0" parTransId="{10E9F341-E523-4EB9-BEEB-533FC734BC07}" sibTransId="{B11AC008-94EA-49FE-A825-7C4C77886F21}"/>
    <dgm:cxn modelId="{C8943E5F-2BA7-4DB3-98BE-D71042FA24D2}" type="presOf" srcId="{B618C9A8-E8EF-4677-9456-2EE7DA777650}" destId="{9A55F9AB-D69C-4B30-BB09-1D00010DE997}" srcOrd="0" destOrd="0" presId="urn:microsoft.com/office/officeart/2009/3/layout/IncreasingArrowsProcess"/>
    <dgm:cxn modelId="{5368436D-8BD8-4403-AC0C-E5BFDCB91C97}" type="presOf" srcId="{1F42BCA8-B671-424D-BA70-BCF6FDCD9D69}" destId="{87A3151E-1496-48B2-AC86-62C6D77E7478}" srcOrd="0" destOrd="0" presId="urn:microsoft.com/office/officeart/2009/3/layout/IncreasingArrowsProcess"/>
    <dgm:cxn modelId="{79E5976F-D18C-42F8-BCAD-B66898B9C840}" type="presOf" srcId="{AFC200EF-766F-49E6-8FCC-10E307B9B084}" destId="{F4ED23AD-18DC-49ED-89AA-C43365572622}" srcOrd="0" destOrd="0" presId="urn:microsoft.com/office/officeart/2009/3/layout/IncreasingArrowsProcess"/>
    <dgm:cxn modelId="{0CB33578-2385-41A1-BE25-AF66EF9E09A1}" srcId="{4C706CCD-AB6B-4443-BA90-6CD221E0BBA6}" destId="{14B25CD5-5C7D-4CD1-9C0D-186983ED4820}" srcOrd="1" destOrd="0" parTransId="{35684C4A-8A96-45D7-BA8F-2C1C5F5EAA6C}" sibTransId="{400106FA-43D1-4E72-B34C-5715BEECFCD1}"/>
    <dgm:cxn modelId="{4E0CDF95-9B86-4536-8219-A7F1BD37D0F0}" type="presOf" srcId="{6BAC8397-CCF6-4A3D-856C-E234FC1B368E}" destId="{86C33F5E-F024-41FE-897B-2F88D7E6339B}" srcOrd="0" destOrd="0" presId="urn:microsoft.com/office/officeart/2009/3/layout/IncreasingArrowsProcess"/>
    <dgm:cxn modelId="{4909BCAA-4237-49C1-AA83-712195082795}" srcId="{4C706CCD-AB6B-4443-BA90-6CD221E0BBA6}" destId="{1F42BCA8-B671-424D-BA70-BCF6FDCD9D69}" srcOrd="3" destOrd="0" parTransId="{621082D5-AD5E-433F-B841-6472C172AFFA}" sibTransId="{07A71D3D-5A54-40BB-A1DB-535E14FCE1F2}"/>
    <dgm:cxn modelId="{8D1002B3-1203-4C66-A3B1-DA3E74F2B29F}" srcId="{4C706CCD-AB6B-4443-BA90-6CD221E0BBA6}" destId="{B618C9A8-E8EF-4677-9456-2EE7DA777650}" srcOrd="2" destOrd="0" parTransId="{C34D43D7-908C-4206-873F-9327D54B0BAC}" sibTransId="{64CB26C1-4EB4-4953-9492-2CF7B3C6A816}"/>
    <dgm:cxn modelId="{95669DB7-25AF-403B-8D61-39C3F7D245F7}" type="presOf" srcId="{14B25CD5-5C7D-4CD1-9C0D-186983ED4820}" destId="{50540760-C228-40D4-B414-0F101CF3184F}" srcOrd="0" destOrd="0" presId="urn:microsoft.com/office/officeart/2009/3/layout/IncreasingArrowsProcess"/>
    <dgm:cxn modelId="{87B8ADDE-18AC-41FF-8D7B-B4C524F1DE18}" type="presOf" srcId="{384C3834-0CBB-4D81-80FF-4AECF796DD93}" destId="{C2242AB0-D0F5-4F08-9908-D2A9795109C9}" srcOrd="0" destOrd="0" presId="urn:microsoft.com/office/officeart/2009/3/layout/IncreasingArrowsProcess"/>
    <dgm:cxn modelId="{D3788CE7-BD91-44E2-856F-D22E45B31C38}" type="presOf" srcId="{08779B4D-3571-4AF9-8D91-81D9BF56539D}" destId="{86C3485E-D536-48D6-BE4A-DB48A2BD8DB3}" srcOrd="0" destOrd="0" presId="urn:microsoft.com/office/officeart/2009/3/layout/IncreasingArrowsProcess"/>
    <dgm:cxn modelId="{644B6EED-8EC1-49CA-B339-C910E530E344}" srcId="{4C706CCD-AB6B-4443-BA90-6CD221E0BBA6}" destId="{AFC200EF-766F-49E6-8FCC-10E307B9B084}" srcOrd="0" destOrd="0" parTransId="{35E27081-1C9F-4A89-854E-50F445E02020}" sibTransId="{D8651D1D-6B92-48D7-862C-C41DD28A5860}"/>
    <dgm:cxn modelId="{1841B1ED-6A06-4D13-B873-9E46AE5F3CC4}" srcId="{1F42BCA8-B671-424D-BA70-BCF6FDCD9D69}" destId="{08779B4D-3571-4AF9-8D91-81D9BF56539D}" srcOrd="0" destOrd="0" parTransId="{E2A29A32-A6E0-4610-9158-44E669F6EF89}" sibTransId="{04911EDC-8C05-41FA-B732-77BDC2A8FF90}"/>
    <dgm:cxn modelId="{7D84B1AB-8BFB-40C4-B6CF-EFB6ED3CC839}" type="presParOf" srcId="{8E11B3BB-C480-4F7F-BEB9-FFDB0AA9F4CF}" destId="{F4ED23AD-18DC-49ED-89AA-C43365572622}" srcOrd="0" destOrd="0" presId="urn:microsoft.com/office/officeart/2009/3/layout/IncreasingArrowsProcess"/>
    <dgm:cxn modelId="{27ABE044-9E9A-4B46-98DB-EA0080A07A87}" type="presParOf" srcId="{8E11B3BB-C480-4F7F-BEB9-FFDB0AA9F4CF}" destId="{C2242AB0-D0F5-4F08-9908-D2A9795109C9}" srcOrd="1" destOrd="0" presId="urn:microsoft.com/office/officeart/2009/3/layout/IncreasingArrowsProcess"/>
    <dgm:cxn modelId="{0CEC4B62-7D83-4636-8C98-26EFE1E9E8A9}" type="presParOf" srcId="{8E11B3BB-C480-4F7F-BEB9-FFDB0AA9F4CF}" destId="{50540760-C228-40D4-B414-0F101CF3184F}" srcOrd="2" destOrd="0" presId="urn:microsoft.com/office/officeart/2009/3/layout/IncreasingArrowsProcess"/>
    <dgm:cxn modelId="{04F772A1-0665-469B-99C8-102D1302474C}" type="presParOf" srcId="{8E11B3BB-C480-4F7F-BEB9-FFDB0AA9F4CF}" destId="{86C33F5E-F024-41FE-897B-2F88D7E6339B}" srcOrd="3" destOrd="0" presId="urn:microsoft.com/office/officeart/2009/3/layout/IncreasingArrowsProcess"/>
    <dgm:cxn modelId="{7631A534-3D57-4BA9-962E-11F1157AD13B}" type="presParOf" srcId="{8E11B3BB-C480-4F7F-BEB9-FFDB0AA9F4CF}" destId="{9A55F9AB-D69C-4B30-BB09-1D00010DE997}" srcOrd="4" destOrd="0" presId="urn:microsoft.com/office/officeart/2009/3/layout/IncreasingArrowsProcess"/>
    <dgm:cxn modelId="{D28D26F0-48B7-45F7-ACB9-5314B840406B}" type="presParOf" srcId="{8E11B3BB-C480-4F7F-BEB9-FFDB0AA9F4CF}" destId="{42E7DDEF-F384-43DA-8E85-94E4A548E0F8}" srcOrd="5" destOrd="0" presId="urn:microsoft.com/office/officeart/2009/3/layout/IncreasingArrowsProcess"/>
    <dgm:cxn modelId="{D1914398-BEE9-4685-905E-E0BE432CE5E6}" type="presParOf" srcId="{8E11B3BB-C480-4F7F-BEB9-FFDB0AA9F4CF}" destId="{87A3151E-1496-48B2-AC86-62C6D77E7478}" srcOrd="6" destOrd="0" presId="urn:microsoft.com/office/officeart/2009/3/layout/IncreasingArrowsProcess"/>
    <dgm:cxn modelId="{88D932CC-3AB5-43C6-A133-D3D1D7CF5BCE}" type="presParOf" srcId="{8E11B3BB-C480-4F7F-BEB9-FFDB0AA9F4CF}" destId="{86C3485E-D536-48D6-BE4A-DB48A2BD8DB3}" srcOrd="7"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491E994-EC43-4160-BF91-4011DE1E4BDD}" type="doc">
      <dgm:prSet loTypeId="urn:microsoft.com/office/officeart/2005/8/layout/default" loCatId="list" qsTypeId="urn:microsoft.com/office/officeart/2005/8/quickstyle/simple2#8" qsCatId="simple" csTypeId="urn:microsoft.com/office/officeart/2005/8/colors/accent1_2#9" csCatId="accent1"/>
      <dgm:spPr/>
      <dgm:t>
        <a:bodyPr/>
        <a:lstStyle/>
        <a:p>
          <a:endParaRPr lang="en-US"/>
        </a:p>
      </dgm:t>
    </dgm:pt>
    <dgm:pt modelId="{27E9B80F-D702-4AB0-84DB-5198D861AFD3}">
      <dgm:prSet/>
      <dgm:spPr/>
      <dgm:t>
        <a:bodyPr/>
        <a:lstStyle/>
        <a:p>
          <a:r>
            <a:rPr lang="en-US" dirty="0">
              <a:latin typeface="Times New Roman" panose="02020603050405020304" pitchFamily="18" charset="0"/>
              <a:cs typeface="Times New Roman" panose="02020603050405020304" pitchFamily="18" charset="0"/>
            </a:rPr>
            <a:t>Station</a:t>
          </a:r>
        </a:p>
      </dgm:t>
    </dgm:pt>
    <dgm:pt modelId="{DFEBEE37-6CF1-40AE-B7FE-F87D27BCA807}" type="parTrans" cxnId="{03D46138-D234-4E7E-A26F-30D063F5A835}">
      <dgm:prSet/>
      <dgm:spPr/>
      <dgm:t>
        <a:bodyPr/>
        <a:lstStyle/>
        <a:p>
          <a:endParaRPr lang="en-US"/>
        </a:p>
      </dgm:t>
    </dgm:pt>
    <dgm:pt modelId="{B3E4C922-011A-46C3-9332-612048A58836}" type="sibTrans" cxnId="{03D46138-D234-4E7E-A26F-30D063F5A835}">
      <dgm:prSet/>
      <dgm:spPr/>
      <dgm:t>
        <a:bodyPr/>
        <a:lstStyle/>
        <a:p>
          <a:endParaRPr lang="en-US"/>
        </a:p>
      </dgm:t>
    </dgm:pt>
    <dgm:pt modelId="{53FCE5D3-EED7-41F6-ABC1-DA8C626F1F23}">
      <dgm:prSet/>
      <dgm:spPr/>
      <dgm:t>
        <a:bodyPr/>
        <a:lstStyle/>
        <a:p>
          <a:r>
            <a:rPr lang="en-US" dirty="0">
              <a:latin typeface="Times New Roman" panose="02020603050405020304" pitchFamily="18" charset="0"/>
              <a:cs typeface="Times New Roman" panose="02020603050405020304" pitchFamily="18" charset="0"/>
            </a:rPr>
            <a:t>Squad</a:t>
          </a:r>
        </a:p>
      </dgm:t>
    </dgm:pt>
    <dgm:pt modelId="{135E6EC5-712F-48FE-A753-5628A92E471F}" type="parTrans" cxnId="{F5E1CE4B-EBF5-4A07-9196-E9E925D3588A}">
      <dgm:prSet/>
      <dgm:spPr/>
      <dgm:t>
        <a:bodyPr/>
        <a:lstStyle/>
        <a:p>
          <a:endParaRPr lang="en-US"/>
        </a:p>
      </dgm:t>
    </dgm:pt>
    <dgm:pt modelId="{872ACA98-98F1-4F85-A660-0DD013E185A5}" type="sibTrans" cxnId="{F5E1CE4B-EBF5-4A07-9196-E9E925D3588A}">
      <dgm:prSet/>
      <dgm:spPr/>
      <dgm:t>
        <a:bodyPr/>
        <a:lstStyle/>
        <a:p>
          <a:endParaRPr lang="en-US"/>
        </a:p>
      </dgm:t>
    </dgm:pt>
    <dgm:pt modelId="{46C7A7C1-1E4A-426E-8CFD-6DB3B8DEF173}">
      <dgm:prSet/>
      <dgm:spPr/>
      <dgm:t>
        <a:bodyPr/>
        <a:lstStyle/>
        <a:p>
          <a:r>
            <a:rPr lang="en-US" dirty="0">
              <a:latin typeface="Times New Roman" panose="02020603050405020304" pitchFamily="18" charset="0"/>
              <a:cs typeface="Times New Roman" panose="02020603050405020304" pitchFamily="18" charset="0"/>
            </a:rPr>
            <a:t>Ambo</a:t>
          </a:r>
        </a:p>
      </dgm:t>
    </dgm:pt>
    <dgm:pt modelId="{9E2226E3-E9B2-4502-BA53-61CAD1CA46DE}" type="parTrans" cxnId="{7613063E-D184-4EA7-96E6-EB4431E87982}">
      <dgm:prSet/>
      <dgm:spPr/>
      <dgm:t>
        <a:bodyPr/>
        <a:lstStyle/>
        <a:p>
          <a:endParaRPr lang="en-US"/>
        </a:p>
      </dgm:t>
    </dgm:pt>
    <dgm:pt modelId="{2120961A-68AC-4EB0-BFFF-09ECC02C4A54}" type="sibTrans" cxnId="{7613063E-D184-4EA7-96E6-EB4431E87982}">
      <dgm:prSet/>
      <dgm:spPr/>
      <dgm:t>
        <a:bodyPr/>
        <a:lstStyle/>
        <a:p>
          <a:endParaRPr lang="en-US"/>
        </a:p>
      </dgm:t>
    </dgm:pt>
    <dgm:pt modelId="{875D1945-060D-4185-8D67-B5DC7E71D1B6}">
      <dgm:prSet/>
      <dgm:spPr/>
      <dgm:t>
        <a:bodyPr/>
        <a:lstStyle/>
        <a:p>
          <a:r>
            <a:rPr lang="en-US" dirty="0">
              <a:latin typeface="Times New Roman" panose="02020603050405020304" pitchFamily="18" charset="0"/>
              <a:cs typeface="Times New Roman" panose="02020603050405020304" pitchFamily="18" charset="0"/>
            </a:rPr>
            <a:t>Medic</a:t>
          </a:r>
        </a:p>
      </dgm:t>
    </dgm:pt>
    <dgm:pt modelId="{EF692E4C-EDA0-4A4D-856F-20215BAEE4FE}" type="parTrans" cxnId="{98FCC652-4AD1-4825-9569-5436C073B25F}">
      <dgm:prSet/>
      <dgm:spPr/>
      <dgm:t>
        <a:bodyPr/>
        <a:lstStyle/>
        <a:p>
          <a:endParaRPr lang="en-US"/>
        </a:p>
      </dgm:t>
    </dgm:pt>
    <dgm:pt modelId="{F9747B46-8404-439A-8A36-AB5E67E703A3}" type="sibTrans" cxnId="{98FCC652-4AD1-4825-9569-5436C073B25F}">
      <dgm:prSet/>
      <dgm:spPr/>
      <dgm:t>
        <a:bodyPr/>
        <a:lstStyle/>
        <a:p>
          <a:endParaRPr lang="en-US"/>
        </a:p>
      </dgm:t>
    </dgm:pt>
    <dgm:pt modelId="{EB0EA275-E988-4672-BE62-A46B8843A010}">
      <dgm:prSet/>
      <dgm:spPr/>
      <dgm:t>
        <a:bodyPr/>
        <a:lstStyle/>
        <a:p>
          <a:r>
            <a:rPr lang="en-US" dirty="0">
              <a:latin typeface="Times New Roman" panose="02020603050405020304" pitchFamily="18" charset="0"/>
              <a:cs typeface="Times New Roman" panose="02020603050405020304" pitchFamily="18" charset="0"/>
            </a:rPr>
            <a:t>Apparatus</a:t>
          </a:r>
        </a:p>
      </dgm:t>
    </dgm:pt>
    <dgm:pt modelId="{62CAF4B2-F842-4D10-84B4-926153B4372C}" type="parTrans" cxnId="{B47E4FB2-9786-4CBF-9C35-D865D95EF2A3}">
      <dgm:prSet/>
      <dgm:spPr/>
      <dgm:t>
        <a:bodyPr/>
        <a:lstStyle/>
        <a:p>
          <a:endParaRPr lang="en-US"/>
        </a:p>
      </dgm:t>
    </dgm:pt>
    <dgm:pt modelId="{68E59DB6-B7E0-4804-AACD-DAD07665700D}" type="sibTrans" cxnId="{B47E4FB2-9786-4CBF-9C35-D865D95EF2A3}">
      <dgm:prSet/>
      <dgm:spPr/>
      <dgm:t>
        <a:bodyPr/>
        <a:lstStyle/>
        <a:p>
          <a:endParaRPr lang="en-US"/>
        </a:p>
      </dgm:t>
    </dgm:pt>
    <dgm:pt modelId="{6C9B767A-86C9-449B-B4AA-1250A948F836}">
      <dgm:prSet/>
      <dgm:spPr/>
      <dgm:t>
        <a:bodyPr/>
        <a:lstStyle/>
        <a:p>
          <a:r>
            <a:rPr lang="en-US" dirty="0">
              <a:latin typeface="Times New Roman" panose="02020603050405020304" pitchFamily="18" charset="0"/>
              <a:cs typeface="Times New Roman" panose="02020603050405020304" pitchFamily="18" charset="0"/>
            </a:rPr>
            <a:t>Prone</a:t>
          </a:r>
        </a:p>
      </dgm:t>
    </dgm:pt>
    <dgm:pt modelId="{22E17D24-3FA5-42C5-9791-060728939C1B}" type="parTrans" cxnId="{4A6748BB-BFF0-4EF6-A901-0FD16645DAF1}">
      <dgm:prSet/>
      <dgm:spPr/>
      <dgm:t>
        <a:bodyPr/>
        <a:lstStyle/>
        <a:p>
          <a:endParaRPr lang="en-US"/>
        </a:p>
      </dgm:t>
    </dgm:pt>
    <dgm:pt modelId="{831CC6F7-3FB5-4096-9F5E-32647C6AE16A}" type="sibTrans" cxnId="{4A6748BB-BFF0-4EF6-A901-0FD16645DAF1}">
      <dgm:prSet/>
      <dgm:spPr/>
      <dgm:t>
        <a:bodyPr/>
        <a:lstStyle/>
        <a:p>
          <a:endParaRPr lang="en-US"/>
        </a:p>
      </dgm:t>
    </dgm:pt>
    <dgm:pt modelId="{A45554AE-CCD6-4172-A9D4-DC553E2A0EE9}">
      <dgm:prSet/>
      <dgm:spPr/>
      <dgm:t>
        <a:bodyPr/>
        <a:lstStyle/>
        <a:p>
          <a:r>
            <a:rPr lang="en-US" dirty="0">
              <a:latin typeface="Times New Roman" panose="02020603050405020304" pitchFamily="18" charset="0"/>
              <a:cs typeface="Times New Roman" panose="02020603050405020304" pitchFamily="18" charset="0"/>
            </a:rPr>
            <a:t>Supine</a:t>
          </a:r>
        </a:p>
      </dgm:t>
    </dgm:pt>
    <dgm:pt modelId="{CC82BD90-59D3-4CB8-AC0B-23BA981E8017}" type="parTrans" cxnId="{D864A67A-072F-4F47-876B-43E491F372C0}">
      <dgm:prSet/>
      <dgm:spPr/>
      <dgm:t>
        <a:bodyPr/>
        <a:lstStyle/>
        <a:p>
          <a:endParaRPr lang="en-US"/>
        </a:p>
      </dgm:t>
    </dgm:pt>
    <dgm:pt modelId="{86C2F791-B043-4CEF-9617-524DFB435833}" type="sibTrans" cxnId="{D864A67A-072F-4F47-876B-43E491F372C0}">
      <dgm:prSet/>
      <dgm:spPr/>
      <dgm:t>
        <a:bodyPr/>
        <a:lstStyle/>
        <a:p>
          <a:endParaRPr lang="en-US"/>
        </a:p>
      </dgm:t>
    </dgm:pt>
    <dgm:pt modelId="{FA6490C1-F934-41AF-A9A8-20D25B03FB30}">
      <dgm:prSet/>
      <dgm:spPr/>
      <dgm:t>
        <a:bodyPr/>
        <a:lstStyle/>
        <a:p>
          <a:r>
            <a:rPr lang="en-US" dirty="0">
              <a:latin typeface="Times New Roman" panose="02020603050405020304" pitchFamily="18" charset="0"/>
              <a:cs typeface="Times New Roman" panose="02020603050405020304" pitchFamily="18" charset="0"/>
            </a:rPr>
            <a:t>ALS (Advanced Life Support</a:t>
          </a:r>
          <a:r>
            <a:rPr lang="en-US" dirty="0"/>
            <a:t>)</a:t>
          </a:r>
        </a:p>
      </dgm:t>
    </dgm:pt>
    <dgm:pt modelId="{FA8330B1-8EC1-46D1-9255-D40888ECDC0F}" type="parTrans" cxnId="{79996B3C-7A6D-467D-B7BF-65E16325EC9E}">
      <dgm:prSet/>
      <dgm:spPr/>
      <dgm:t>
        <a:bodyPr/>
        <a:lstStyle/>
        <a:p>
          <a:endParaRPr lang="en-US"/>
        </a:p>
      </dgm:t>
    </dgm:pt>
    <dgm:pt modelId="{EDF33505-B538-4FCD-9EBA-553B0DEA8EA6}" type="sibTrans" cxnId="{79996B3C-7A6D-467D-B7BF-65E16325EC9E}">
      <dgm:prSet/>
      <dgm:spPr/>
      <dgm:t>
        <a:bodyPr/>
        <a:lstStyle/>
        <a:p>
          <a:endParaRPr lang="en-US"/>
        </a:p>
      </dgm:t>
    </dgm:pt>
    <dgm:pt modelId="{75D99266-01C0-4D68-9D51-6D091F6A94DE}">
      <dgm:prSet/>
      <dgm:spPr/>
      <dgm:t>
        <a:bodyPr/>
        <a:lstStyle/>
        <a:p>
          <a:r>
            <a:rPr lang="en-US" dirty="0">
              <a:latin typeface="Times New Roman" panose="02020603050405020304" pitchFamily="18" charset="0"/>
              <a:cs typeface="Times New Roman" panose="02020603050405020304" pitchFamily="18" charset="0"/>
            </a:rPr>
            <a:t>Turn out gear</a:t>
          </a:r>
        </a:p>
      </dgm:t>
    </dgm:pt>
    <dgm:pt modelId="{10C9352F-C936-488F-B9BC-1D70BE1E27AE}" type="parTrans" cxnId="{16D8B95D-D385-4251-B38B-D02368212368}">
      <dgm:prSet/>
      <dgm:spPr/>
      <dgm:t>
        <a:bodyPr/>
        <a:lstStyle/>
        <a:p>
          <a:endParaRPr lang="en-US"/>
        </a:p>
      </dgm:t>
    </dgm:pt>
    <dgm:pt modelId="{7D9E0AFC-CF6D-4D98-B510-91B092B66F3C}" type="sibTrans" cxnId="{16D8B95D-D385-4251-B38B-D02368212368}">
      <dgm:prSet/>
      <dgm:spPr/>
      <dgm:t>
        <a:bodyPr/>
        <a:lstStyle/>
        <a:p>
          <a:endParaRPr lang="en-US"/>
        </a:p>
      </dgm:t>
    </dgm:pt>
    <dgm:pt modelId="{34986285-245B-40AB-A513-06A6F6E6B1D2}" type="pres">
      <dgm:prSet presAssocID="{9491E994-EC43-4160-BF91-4011DE1E4BDD}" presName="diagram" presStyleCnt="0">
        <dgm:presLayoutVars>
          <dgm:dir/>
          <dgm:resizeHandles val="exact"/>
        </dgm:presLayoutVars>
      </dgm:prSet>
      <dgm:spPr/>
    </dgm:pt>
    <dgm:pt modelId="{BFD29C50-64A2-4227-9C02-6CDB6C8BF4FE}" type="pres">
      <dgm:prSet presAssocID="{27E9B80F-D702-4AB0-84DB-5198D861AFD3}" presName="node" presStyleLbl="node1" presStyleIdx="0" presStyleCnt="9">
        <dgm:presLayoutVars>
          <dgm:bulletEnabled val="1"/>
        </dgm:presLayoutVars>
      </dgm:prSet>
      <dgm:spPr/>
    </dgm:pt>
    <dgm:pt modelId="{E9C11248-16F3-4A8A-9288-B697B31800F8}" type="pres">
      <dgm:prSet presAssocID="{B3E4C922-011A-46C3-9332-612048A58836}" presName="sibTrans" presStyleCnt="0"/>
      <dgm:spPr/>
    </dgm:pt>
    <dgm:pt modelId="{67FF9828-7784-47BD-837E-1589473CBFC8}" type="pres">
      <dgm:prSet presAssocID="{53FCE5D3-EED7-41F6-ABC1-DA8C626F1F23}" presName="node" presStyleLbl="node1" presStyleIdx="1" presStyleCnt="9">
        <dgm:presLayoutVars>
          <dgm:bulletEnabled val="1"/>
        </dgm:presLayoutVars>
      </dgm:prSet>
      <dgm:spPr/>
    </dgm:pt>
    <dgm:pt modelId="{9F97DB21-E011-464F-8650-6C2961F8CBF5}" type="pres">
      <dgm:prSet presAssocID="{872ACA98-98F1-4F85-A660-0DD013E185A5}" presName="sibTrans" presStyleCnt="0"/>
      <dgm:spPr/>
    </dgm:pt>
    <dgm:pt modelId="{73526B5A-BC86-4A1B-AEF3-8B2C9F7233C9}" type="pres">
      <dgm:prSet presAssocID="{46C7A7C1-1E4A-426E-8CFD-6DB3B8DEF173}" presName="node" presStyleLbl="node1" presStyleIdx="2" presStyleCnt="9">
        <dgm:presLayoutVars>
          <dgm:bulletEnabled val="1"/>
        </dgm:presLayoutVars>
      </dgm:prSet>
      <dgm:spPr/>
    </dgm:pt>
    <dgm:pt modelId="{E779614F-028C-4444-BE5D-4E2B60FDECFC}" type="pres">
      <dgm:prSet presAssocID="{2120961A-68AC-4EB0-BFFF-09ECC02C4A54}" presName="sibTrans" presStyleCnt="0"/>
      <dgm:spPr/>
    </dgm:pt>
    <dgm:pt modelId="{EA73203B-F596-479D-B3E3-E73043A051DD}" type="pres">
      <dgm:prSet presAssocID="{875D1945-060D-4185-8D67-B5DC7E71D1B6}" presName="node" presStyleLbl="node1" presStyleIdx="3" presStyleCnt="9">
        <dgm:presLayoutVars>
          <dgm:bulletEnabled val="1"/>
        </dgm:presLayoutVars>
      </dgm:prSet>
      <dgm:spPr/>
    </dgm:pt>
    <dgm:pt modelId="{4A59D087-356E-4CF9-8076-3192CE1990CC}" type="pres">
      <dgm:prSet presAssocID="{F9747B46-8404-439A-8A36-AB5E67E703A3}" presName="sibTrans" presStyleCnt="0"/>
      <dgm:spPr/>
    </dgm:pt>
    <dgm:pt modelId="{1BD85720-B749-4D7F-8840-6D5DBDCE7C76}" type="pres">
      <dgm:prSet presAssocID="{EB0EA275-E988-4672-BE62-A46B8843A010}" presName="node" presStyleLbl="node1" presStyleIdx="4" presStyleCnt="9">
        <dgm:presLayoutVars>
          <dgm:bulletEnabled val="1"/>
        </dgm:presLayoutVars>
      </dgm:prSet>
      <dgm:spPr/>
    </dgm:pt>
    <dgm:pt modelId="{E72EA579-BDA8-4C87-A558-62DADEFDD8C5}" type="pres">
      <dgm:prSet presAssocID="{68E59DB6-B7E0-4804-AACD-DAD07665700D}" presName="sibTrans" presStyleCnt="0"/>
      <dgm:spPr/>
    </dgm:pt>
    <dgm:pt modelId="{926B07B3-2AEF-47C0-BA16-E477E3C0655A}" type="pres">
      <dgm:prSet presAssocID="{6C9B767A-86C9-449B-B4AA-1250A948F836}" presName="node" presStyleLbl="node1" presStyleIdx="5" presStyleCnt="9">
        <dgm:presLayoutVars>
          <dgm:bulletEnabled val="1"/>
        </dgm:presLayoutVars>
      </dgm:prSet>
      <dgm:spPr/>
    </dgm:pt>
    <dgm:pt modelId="{9BBCDA01-3E57-4A89-B156-39E791384C9B}" type="pres">
      <dgm:prSet presAssocID="{831CC6F7-3FB5-4096-9F5E-32647C6AE16A}" presName="sibTrans" presStyleCnt="0"/>
      <dgm:spPr/>
    </dgm:pt>
    <dgm:pt modelId="{F177ACE1-96A7-45AA-A4C5-525ACB112D34}" type="pres">
      <dgm:prSet presAssocID="{A45554AE-CCD6-4172-A9D4-DC553E2A0EE9}" presName="node" presStyleLbl="node1" presStyleIdx="6" presStyleCnt="9">
        <dgm:presLayoutVars>
          <dgm:bulletEnabled val="1"/>
        </dgm:presLayoutVars>
      </dgm:prSet>
      <dgm:spPr/>
    </dgm:pt>
    <dgm:pt modelId="{8AC1FDC2-B7BE-4DAB-8219-14479DB616C1}" type="pres">
      <dgm:prSet presAssocID="{86C2F791-B043-4CEF-9617-524DFB435833}" presName="sibTrans" presStyleCnt="0"/>
      <dgm:spPr/>
    </dgm:pt>
    <dgm:pt modelId="{3A6411E3-A3C2-4C91-834F-42F8C6230C1C}" type="pres">
      <dgm:prSet presAssocID="{FA6490C1-F934-41AF-A9A8-20D25B03FB30}" presName="node" presStyleLbl="node1" presStyleIdx="7" presStyleCnt="9">
        <dgm:presLayoutVars>
          <dgm:bulletEnabled val="1"/>
        </dgm:presLayoutVars>
      </dgm:prSet>
      <dgm:spPr/>
    </dgm:pt>
    <dgm:pt modelId="{CE65DF61-F2EE-4612-982E-0AC3CBCB4EB5}" type="pres">
      <dgm:prSet presAssocID="{EDF33505-B538-4FCD-9EBA-553B0DEA8EA6}" presName="sibTrans" presStyleCnt="0"/>
      <dgm:spPr/>
    </dgm:pt>
    <dgm:pt modelId="{BF573874-F0D5-46D4-9B6A-F62F6458E209}" type="pres">
      <dgm:prSet presAssocID="{75D99266-01C0-4D68-9D51-6D091F6A94DE}" presName="node" presStyleLbl="node1" presStyleIdx="8" presStyleCnt="9">
        <dgm:presLayoutVars>
          <dgm:bulletEnabled val="1"/>
        </dgm:presLayoutVars>
      </dgm:prSet>
      <dgm:spPr/>
    </dgm:pt>
  </dgm:ptLst>
  <dgm:cxnLst>
    <dgm:cxn modelId="{F6836F13-E9D2-4019-A13C-5AC0DB40FBE6}" type="presOf" srcId="{6C9B767A-86C9-449B-B4AA-1250A948F836}" destId="{926B07B3-2AEF-47C0-BA16-E477E3C0655A}" srcOrd="0" destOrd="0" presId="urn:microsoft.com/office/officeart/2005/8/layout/default"/>
    <dgm:cxn modelId="{A4E1F330-A7F8-45FC-A0AC-85CA510520F9}" type="presOf" srcId="{EB0EA275-E988-4672-BE62-A46B8843A010}" destId="{1BD85720-B749-4D7F-8840-6D5DBDCE7C76}" srcOrd="0" destOrd="0" presId="urn:microsoft.com/office/officeart/2005/8/layout/default"/>
    <dgm:cxn modelId="{03D46138-D234-4E7E-A26F-30D063F5A835}" srcId="{9491E994-EC43-4160-BF91-4011DE1E4BDD}" destId="{27E9B80F-D702-4AB0-84DB-5198D861AFD3}" srcOrd="0" destOrd="0" parTransId="{DFEBEE37-6CF1-40AE-B7FE-F87D27BCA807}" sibTransId="{B3E4C922-011A-46C3-9332-612048A58836}"/>
    <dgm:cxn modelId="{79996B3C-7A6D-467D-B7BF-65E16325EC9E}" srcId="{9491E994-EC43-4160-BF91-4011DE1E4BDD}" destId="{FA6490C1-F934-41AF-A9A8-20D25B03FB30}" srcOrd="7" destOrd="0" parTransId="{FA8330B1-8EC1-46D1-9255-D40888ECDC0F}" sibTransId="{EDF33505-B538-4FCD-9EBA-553B0DEA8EA6}"/>
    <dgm:cxn modelId="{7613063E-D184-4EA7-96E6-EB4431E87982}" srcId="{9491E994-EC43-4160-BF91-4011DE1E4BDD}" destId="{46C7A7C1-1E4A-426E-8CFD-6DB3B8DEF173}" srcOrd="2" destOrd="0" parTransId="{9E2226E3-E9B2-4502-BA53-61CAD1CA46DE}" sibTransId="{2120961A-68AC-4EB0-BFFF-09ECC02C4A54}"/>
    <dgm:cxn modelId="{16D8B95D-D385-4251-B38B-D02368212368}" srcId="{9491E994-EC43-4160-BF91-4011DE1E4BDD}" destId="{75D99266-01C0-4D68-9D51-6D091F6A94DE}" srcOrd="8" destOrd="0" parTransId="{10C9352F-C936-488F-B9BC-1D70BE1E27AE}" sibTransId="{7D9E0AFC-CF6D-4D98-B510-91B092B66F3C}"/>
    <dgm:cxn modelId="{CBF65D4A-7877-49A0-9269-40F1794ABDB8}" type="presOf" srcId="{9491E994-EC43-4160-BF91-4011DE1E4BDD}" destId="{34986285-245B-40AB-A513-06A6F6E6B1D2}" srcOrd="0" destOrd="0" presId="urn:microsoft.com/office/officeart/2005/8/layout/default"/>
    <dgm:cxn modelId="{FCF8496B-8AA2-42E6-8606-A65BB2C3B8BD}" type="presOf" srcId="{27E9B80F-D702-4AB0-84DB-5198D861AFD3}" destId="{BFD29C50-64A2-4227-9C02-6CDB6C8BF4FE}" srcOrd="0" destOrd="0" presId="urn:microsoft.com/office/officeart/2005/8/layout/default"/>
    <dgm:cxn modelId="{F5E1CE4B-EBF5-4A07-9196-E9E925D3588A}" srcId="{9491E994-EC43-4160-BF91-4011DE1E4BDD}" destId="{53FCE5D3-EED7-41F6-ABC1-DA8C626F1F23}" srcOrd="1" destOrd="0" parTransId="{135E6EC5-712F-48FE-A753-5628A92E471F}" sibTransId="{872ACA98-98F1-4F85-A660-0DD013E185A5}"/>
    <dgm:cxn modelId="{98FCC652-4AD1-4825-9569-5436C073B25F}" srcId="{9491E994-EC43-4160-BF91-4011DE1E4BDD}" destId="{875D1945-060D-4185-8D67-B5DC7E71D1B6}" srcOrd="3" destOrd="0" parTransId="{EF692E4C-EDA0-4A4D-856F-20215BAEE4FE}" sibTransId="{F9747B46-8404-439A-8A36-AB5E67E703A3}"/>
    <dgm:cxn modelId="{D864A67A-072F-4F47-876B-43E491F372C0}" srcId="{9491E994-EC43-4160-BF91-4011DE1E4BDD}" destId="{A45554AE-CCD6-4172-A9D4-DC553E2A0EE9}" srcOrd="6" destOrd="0" parTransId="{CC82BD90-59D3-4CB8-AC0B-23BA981E8017}" sibTransId="{86C2F791-B043-4CEF-9617-524DFB435833}"/>
    <dgm:cxn modelId="{5804FA96-9E91-4D72-BCE9-539C1493C0D1}" type="presOf" srcId="{FA6490C1-F934-41AF-A9A8-20D25B03FB30}" destId="{3A6411E3-A3C2-4C91-834F-42F8C6230C1C}" srcOrd="0" destOrd="0" presId="urn:microsoft.com/office/officeart/2005/8/layout/default"/>
    <dgm:cxn modelId="{430C0BA9-9D7D-4394-A11B-2D759C9EB2F9}" type="presOf" srcId="{53FCE5D3-EED7-41F6-ABC1-DA8C626F1F23}" destId="{67FF9828-7784-47BD-837E-1589473CBFC8}" srcOrd="0" destOrd="0" presId="urn:microsoft.com/office/officeart/2005/8/layout/default"/>
    <dgm:cxn modelId="{2B0162AC-A37E-48A0-B96D-CCCBF647E490}" type="presOf" srcId="{875D1945-060D-4185-8D67-B5DC7E71D1B6}" destId="{EA73203B-F596-479D-B3E3-E73043A051DD}" srcOrd="0" destOrd="0" presId="urn:microsoft.com/office/officeart/2005/8/layout/default"/>
    <dgm:cxn modelId="{B47E4FB2-9786-4CBF-9C35-D865D95EF2A3}" srcId="{9491E994-EC43-4160-BF91-4011DE1E4BDD}" destId="{EB0EA275-E988-4672-BE62-A46B8843A010}" srcOrd="4" destOrd="0" parTransId="{62CAF4B2-F842-4D10-84B4-926153B4372C}" sibTransId="{68E59DB6-B7E0-4804-AACD-DAD07665700D}"/>
    <dgm:cxn modelId="{8F1E3EB9-2512-4A8F-A884-D3D625519C46}" type="presOf" srcId="{75D99266-01C0-4D68-9D51-6D091F6A94DE}" destId="{BF573874-F0D5-46D4-9B6A-F62F6458E209}" srcOrd="0" destOrd="0" presId="urn:microsoft.com/office/officeart/2005/8/layout/default"/>
    <dgm:cxn modelId="{4A6748BB-BFF0-4EF6-A901-0FD16645DAF1}" srcId="{9491E994-EC43-4160-BF91-4011DE1E4BDD}" destId="{6C9B767A-86C9-449B-B4AA-1250A948F836}" srcOrd="5" destOrd="0" parTransId="{22E17D24-3FA5-42C5-9791-060728939C1B}" sibTransId="{831CC6F7-3FB5-4096-9F5E-32647C6AE16A}"/>
    <dgm:cxn modelId="{7AA2A5CF-4033-4B3D-BDC9-61B10606A4C3}" type="presOf" srcId="{A45554AE-CCD6-4172-A9D4-DC553E2A0EE9}" destId="{F177ACE1-96A7-45AA-A4C5-525ACB112D34}" srcOrd="0" destOrd="0" presId="urn:microsoft.com/office/officeart/2005/8/layout/default"/>
    <dgm:cxn modelId="{445F65E8-728D-4157-B4CF-1A3006C35358}" type="presOf" srcId="{46C7A7C1-1E4A-426E-8CFD-6DB3B8DEF173}" destId="{73526B5A-BC86-4A1B-AEF3-8B2C9F7233C9}" srcOrd="0" destOrd="0" presId="urn:microsoft.com/office/officeart/2005/8/layout/default"/>
    <dgm:cxn modelId="{A651E502-E87F-4C3A-A00E-46BEB3FA9D9D}" type="presParOf" srcId="{34986285-245B-40AB-A513-06A6F6E6B1D2}" destId="{BFD29C50-64A2-4227-9C02-6CDB6C8BF4FE}" srcOrd="0" destOrd="0" presId="urn:microsoft.com/office/officeart/2005/8/layout/default"/>
    <dgm:cxn modelId="{15E75879-7638-4BF7-AE94-C9F144079AEA}" type="presParOf" srcId="{34986285-245B-40AB-A513-06A6F6E6B1D2}" destId="{E9C11248-16F3-4A8A-9288-B697B31800F8}" srcOrd="1" destOrd="0" presId="urn:microsoft.com/office/officeart/2005/8/layout/default"/>
    <dgm:cxn modelId="{9E85A1AC-AACE-4A01-9FAC-85D610C3C9E8}" type="presParOf" srcId="{34986285-245B-40AB-A513-06A6F6E6B1D2}" destId="{67FF9828-7784-47BD-837E-1589473CBFC8}" srcOrd="2" destOrd="0" presId="urn:microsoft.com/office/officeart/2005/8/layout/default"/>
    <dgm:cxn modelId="{E2A1CACA-D39F-420C-98B8-AF63C1E21577}" type="presParOf" srcId="{34986285-245B-40AB-A513-06A6F6E6B1D2}" destId="{9F97DB21-E011-464F-8650-6C2961F8CBF5}" srcOrd="3" destOrd="0" presId="urn:microsoft.com/office/officeart/2005/8/layout/default"/>
    <dgm:cxn modelId="{3A6A3255-721E-466B-8CFD-CBE3E74F62CA}" type="presParOf" srcId="{34986285-245B-40AB-A513-06A6F6E6B1D2}" destId="{73526B5A-BC86-4A1B-AEF3-8B2C9F7233C9}" srcOrd="4" destOrd="0" presId="urn:microsoft.com/office/officeart/2005/8/layout/default"/>
    <dgm:cxn modelId="{6682CA57-EEE7-4BB4-8334-C395FEBD2497}" type="presParOf" srcId="{34986285-245B-40AB-A513-06A6F6E6B1D2}" destId="{E779614F-028C-4444-BE5D-4E2B60FDECFC}" srcOrd="5" destOrd="0" presId="urn:microsoft.com/office/officeart/2005/8/layout/default"/>
    <dgm:cxn modelId="{CEF9AE37-51B6-4459-A1F6-406B38F151FB}" type="presParOf" srcId="{34986285-245B-40AB-A513-06A6F6E6B1D2}" destId="{EA73203B-F596-479D-B3E3-E73043A051DD}" srcOrd="6" destOrd="0" presId="urn:microsoft.com/office/officeart/2005/8/layout/default"/>
    <dgm:cxn modelId="{5FE83A48-97BE-4060-A5E8-630667DBF327}" type="presParOf" srcId="{34986285-245B-40AB-A513-06A6F6E6B1D2}" destId="{4A59D087-356E-4CF9-8076-3192CE1990CC}" srcOrd="7" destOrd="0" presId="urn:microsoft.com/office/officeart/2005/8/layout/default"/>
    <dgm:cxn modelId="{2B077653-414D-4C92-B008-6D5BF2F580CD}" type="presParOf" srcId="{34986285-245B-40AB-A513-06A6F6E6B1D2}" destId="{1BD85720-B749-4D7F-8840-6D5DBDCE7C76}" srcOrd="8" destOrd="0" presId="urn:microsoft.com/office/officeart/2005/8/layout/default"/>
    <dgm:cxn modelId="{85404B29-93C0-4C30-B54A-0ED1DFFD7B72}" type="presParOf" srcId="{34986285-245B-40AB-A513-06A6F6E6B1D2}" destId="{E72EA579-BDA8-4C87-A558-62DADEFDD8C5}" srcOrd="9" destOrd="0" presId="urn:microsoft.com/office/officeart/2005/8/layout/default"/>
    <dgm:cxn modelId="{C3495F07-D611-4489-84A7-9EB89291B712}" type="presParOf" srcId="{34986285-245B-40AB-A513-06A6F6E6B1D2}" destId="{926B07B3-2AEF-47C0-BA16-E477E3C0655A}" srcOrd="10" destOrd="0" presId="urn:microsoft.com/office/officeart/2005/8/layout/default"/>
    <dgm:cxn modelId="{DB2DE257-142E-40F7-8BAA-DFDDC388CF66}" type="presParOf" srcId="{34986285-245B-40AB-A513-06A6F6E6B1D2}" destId="{9BBCDA01-3E57-4A89-B156-39E791384C9B}" srcOrd="11" destOrd="0" presId="urn:microsoft.com/office/officeart/2005/8/layout/default"/>
    <dgm:cxn modelId="{6B3A7966-0B7F-4105-9345-BAFD46451FC7}" type="presParOf" srcId="{34986285-245B-40AB-A513-06A6F6E6B1D2}" destId="{F177ACE1-96A7-45AA-A4C5-525ACB112D34}" srcOrd="12" destOrd="0" presId="urn:microsoft.com/office/officeart/2005/8/layout/default"/>
    <dgm:cxn modelId="{3633EB87-B71E-4706-815B-074292E256A8}" type="presParOf" srcId="{34986285-245B-40AB-A513-06A6F6E6B1D2}" destId="{8AC1FDC2-B7BE-4DAB-8219-14479DB616C1}" srcOrd="13" destOrd="0" presId="urn:microsoft.com/office/officeart/2005/8/layout/default"/>
    <dgm:cxn modelId="{C9CA8DA8-1F0E-49FF-81EC-11228EF13DC8}" type="presParOf" srcId="{34986285-245B-40AB-A513-06A6F6E6B1D2}" destId="{3A6411E3-A3C2-4C91-834F-42F8C6230C1C}" srcOrd="14" destOrd="0" presId="urn:microsoft.com/office/officeart/2005/8/layout/default"/>
    <dgm:cxn modelId="{E30532C5-26F4-462C-B9A4-EEE2AB843CBF}" type="presParOf" srcId="{34986285-245B-40AB-A513-06A6F6E6B1D2}" destId="{CE65DF61-F2EE-4612-982E-0AC3CBCB4EB5}" srcOrd="15" destOrd="0" presId="urn:microsoft.com/office/officeart/2005/8/layout/default"/>
    <dgm:cxn modelId="{A1BF1E68-59A4-4084-874E-2B358DEA864E}" type="presParOf" srcId="{34986285-245B-40AB-A513-06A6F6E6B1D2}" destId="{BF573874-F0D5-46D4-9B6A-F62F6458E209}"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C6DD37-7B33-4296-987F-EEA7055F9E08}">
      <dsp:nvSpPr>
        <dsp:cNvPr id="0" name=""/>
        <dsp:cNvSpPr/>
      </dsp:nvSpPr>
      <dsp:spPr>
        <a:xfrm>
          <a:off x="5023" y="0"/>
          <a:ext cx="3013927" cy="2434335"/>
        </a:xfrm>
        <a:prstGeom prst="upArrow">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084B76-33F4-4C95-B6F9-10709DDF2B6B}">
      <dsp:nvSpPr>
        <dsp:cNvPr id="0" name=""/>
        <dsp:cNvSpPr/>
      </dsp:nvSpPr>
      <dsp:spPr>
        <a:xfrm>
          <a:off x="3109368" y="0"/>
          <a:ext cx="5114543" cy="2434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bg1">
                  <a:lumMod val="95000"/>
                </a:schemeClr>
              </a:solidFill>
              <a:latin typeface="Times New Roman" panose="02020603050405020304" pitchFamily="18" charset="0"/>
              <a:cs typeface="Times New Roman" panose="02020603050405020304" pitchFamily="18" charset="0"/>
            </a:rPr>
            <a:t>More than </a:t>
          </a:r>
          <a:r>
            <a:rPr lang="en-US" sz="3300" b="1" kern="1200" dirty="0">
              <a:solidFill>
                <a:schemeClr val="bg1">
                  <a:lumMod val="95000"/>
                </a:schemeClr>
              </a:solidFill>
              <a:latin typeface="Times New Roman" panose="02020603050405020304" pitchFamily="18" charset="0"/>
              <a:cs typeface="Times New Roman" panose="02020603050405020304" pitchFamily="18" charset="0"/>
            </a:rPr>
            <a:t>2.9 million </a:t>
          </a:r>
          <a:r>
            <a:rPr lang="en-US" sz="3300" kern="1200" dirty="0">
              <a:solidFill>
                <a:schemeClr val="bg1">
                  <a:lumMod val="95000"/>
                </a:schemeClr>
              </a:solidFill>
              <a:latin typeface="Times New Roman" panose="02020603050405020304" pitchFamily="18" charset="0"/>
              <a:cs typeface="Times New Roman" panose="02020603050405020304" pitchFamily="18" charset="0"/>
            </a:rPr>
            <a:t>firefighters, law enforcement and EMS personnel serve nationwide </a:t>
          </a:r>
          <a:endParaRPr lang="en-US" sz="3300" kern="1200" dirty="0">
            <a:solidFill>
              <a:schemeClr val="bg1">
                <a:lumMod val="95000"/>
              </a:schemeClr>
            </a:solidFill>
          </a:endParaRPr>
        </a:p>
      </dsp:txBody>
      <dsp:txXfrm>
        <a:off x="3109368" y="0"/>
        <a:ext cx="5114543" cy="2434335"/>
      </dsp:txXfrm>
    </dsp:sp>
    <dsp:sp modelId="{5BB093D8-9DCE-4144-A35B-81E3F6B69B23}">
      <dsp:nvSpPr>
        <dsp:cNvPr id="0" name=""/>
        <dsp:cNvSpPr/>
      </dsp:nvSpPr>
      <dsp:spPr>
        <a:xfrm>
          <a:off x="909201" y="2637197"/>
          <a:ext cx="3013927" cy="2434335"/>
        </a:xfrm>
        <a:prstGeom prst="downArrow">
          <a:avLst/>
        </a:prstGeom>
        <a:solidFill>
          <a:schemeClr val="dk2">
            <a:hueOff val="0"/>
            <a:satOff val="0"/>
            <a:lumOff val="0"/>
            <a:alphaOff val="0"/>
          </a:schemeClr>
        </a:solidFill>
        <a:ln w="1905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592A4C6-B146-4D5C-BA26-E9D37B6F64A7}">
      <dsp:nvSpPr>
        <dsp:cNvPr id="0" name=""/>
        <dsp:cNvSpPr/>
      </dsp:nvSpPr>
      <dsp:spPr>
        <a:xfrm>
          <a:off x="4013546" y="2637197"/>
          <a:ext cx="5114543" cy="243433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34696" tIns="0" rIns="234696" bIns="234696" numCol="1" spcCol="1270" anchor="ctr" anchorCtr="0">
          <a:noAutofit/>
        </a:bodyPr>
        <a:lstStyle/>
        <a:p>
          <a:pPr marL="0" lvl="0" indent="0" algn="ctr" defTabSz="1466850">
            <a:lnSpc>
              <a:spcPct val="90000"/>
            </a:lnSpc>
            <a:spcBef>
              <a:spcPct val="0"/>
            </a:spcBef>
            <a:spcAft>
              <a:spcPct val="35000"/>
            </a:spcAft>
            <a:buNone/>
          </a:pPr>
          <a:r>
            <a:rPr lang="en-US" sz="3300" kern="1200" dirty="0">
              <a:solidFill>
                <a:schemeClr val="bg1">
                  <a:lumMod val="95000"/>
                </a:schemeClr>
              </a:solidFill>
              <a:latin typeface="Times New Roman" panose="02020603050405020304" pitchFamily="18" charset="0"/>
              <a:cs typeface="Times New Roman" panose="02020603050405020304" pitchFamily="18" charset="0"/>
            </a:rPr>
            <a:t>The U.S. has approximately </a:t>
          </a:r>
          <a:r>
            <a:rPr lang="en-US" sz="3300" b="1" kern="1200" dirty="0">
              <a:solidFill>
                <a:schemeClr val="bg1">
                  <a:lumMod val="95000"/>
                </a:schemeClr>
              </a:solidFill>
              <a:latin typeface="Times New Roman" panose="02020603050405020304" pitchFamily="18" charset="0"/>
              <a:cs typeface="Times New Roman" panose="02020603050405020304" pitchFamily="18" charset="0"/>
            </a:rPr>
            <a:t>1.3 million </a:t>
          </a:r>
          <a:r>
            <a:rPr lang="en-US" sz="3300" kern="1200" dirty="0">
              <a:solidFill>
                <a:schemeClr val="bg1">
                  <a:lumMod val="95000"/>
                </a:schemeClr>
              </a:solidFill>
              <a:latin typeface="Times New Roman" panose="02020603050405020304" pitchFamily="18" charset="0"/>
              <a:cs typeface="Times New Roman" panose="02020603050405020304" pitchFamily="18" charset="0"/>
            </a:rPr>
            <a:t>licensed behavioral health clinicians</a:t>
          </a:r>
          <a:endParaRPr lang="en-US" sz="3300" kern="1200" dirty="0">
            <a:solidFill>
              <a:schemeClr val="bg1">
                <a:lumMod val="95000"/>
              </a:schemeClr>
            </a:solidFill>
          </a:endParaRPr>
        </a:p>
      </dsp:txBody>
      <dsp:txXfrm>
        <a:off x="4013546" y="2637197"/>
        <a:ext cx="5114543" cy="243433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1996E4-2822-4041-82A9-0C5FE4B61EE9}">
      <dsp:nvSpPr>
        <dsp:cNvPr id="0" name=""/>
        <dsp:cNvSpPr/>
      </dsp:nvSpPr>
      <dsp:spPr>
        <a:xfrm>
          <a:off x="0" y="1033053"/>
          <a:ext cx="9612086" cy="3844834"/>
        </a:xfrm>
        <a:prstGeom prst="leftRightRibbon">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557D8A5-97E5-4B4B-8E68-BF557A392B41}">
      <dsp:nvSpPr>
        <dsp:cNvPr id="0" name=""/>
        <dsp:cNvSpPr/>
      </dsp:nvSpPr>
      <dsp:spPr>
        <a:xfrm>
          <a:off x="1153450" y="1705899"/>
          <a:ext cx="3171988" cy="1883968"/>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Shortage of culturally competent clinicians to serve the public safety community</a:t>
          </a:r>
          <a:endParaRPr lang="en-US" sz="2800" kern="1200" dirty="0"/>
        </a:p>
      </dsp:txBody>
      <dsp:txXfrm>
        <a:off x="1153450" y="1705899"/>
        <a:ext cx="3171988" cy="1883968"/>
      </dsp:txXfrm>
    </dsp:sp>
    <dsp:sp modelId="{0C37AB1C-5BC2-40B0-9D90-A6DDFE0B0A28}">
      <dsp:nvSpPr>
        <dsp:cNvPr id="0" name=""/>
        <dsp:cNvSpPr/>
      </dsp:nvSpPr>
      <dsp:spPr>
        <a:xfrm>
          <a:off x="4806043" y="2321073"/>
          <a:ext cx="3748713" cy="1883968"/>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99568" rIns="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anose="02020603050405020304" pitchFamily="18" charset="0"/>
              <a:cs typeface="Times New Roman" panose="02020603050405020304" pitchFamily="18" charset="0"/>
            </a:rPr>
            <a:t>Fewer than 1% receive specialized training in public safety culture</a:t>
          </a:r>
          <a:endParaRPr lang="en-US" sz="2800" kern="1200" dirty="0"/>
        </a:p>
      </dsp:txBody>
      <dsp:txXfrm>
        <a:off x="4806043" y="2321073"/>
        <a:ext cx="3748713" cy="188396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D77BD6-15AD-4E41-BAB3-6DA576495D88}">
      <dsp:nvSpPr>
        <dsp:cNvPr id="0" name=""/>
        <dsp:cNvSpPr/>
      </dsp:nvSpPr>
      <dsp:spPr>
        <a:xfrm rot="5400000">
          <a:off x="2762855" y="1265790"/>
          <a:ext cx="1111638" cy="126556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C32615D-DC96-4949-B578-8D33411A4748}">
      <dsp:nvSpPr>
        <dsp:cNvPr id="0" name=""/>
        <dsp:cNvSpPr/>
      </dsp:nvSpPr>
      <dsp:spPr>
        <a:xfrm>
          <a:off x="2468339" y="33516"/>
          <a:ext cx="1871345" cy="1309881"/>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Fire Chief</a:t>
          </a:r>
          <a:endParaRPr lang="en-US" sz="2400" kern="1200" dirty="0"/>
        </a:p>
      </dsp:txBody>
      <dsp:txXfrm>
        <a:off x="2532294" y="97471"/>
        <a:ext cx="1743435" cy="1181971"/>
      </dsp:txXfrm>
    </dsp:sp>
    <dsp:sp modelId="{27CB0ED6-1055-4BF1-83E7-953E6ABC4644}">
      <dsp:nvSpPr>
        <dsp:cNvPr id="0" name=""/>
        <dsp:cNvSpPr/>
      </dsp:nvSpPr>
      <dsp:spPr>
        <a:xfrm>
          <a:off x="4589231" y="207101"/>
          <a:ext cx="1361038" cy="1058703"/>
        </a:xfrm>
        <a:prstGeom prst="rect">
          <a:avLst/>
        </a:prstGeom>
        <a:noFill/>
        <a:ln>
          <a:noFill/>
        </a:ln>
        <a:effectLst/>
      </dsp:spPr>
      <dsp:style>
        <a:lnRef idx="0">
          <a:scrgbClr r="0" g="0" b="0"/>
        </a:lnRef>
        <a:fillRef idx="0">
          <a:scrgbClr r="0" g="0" b="0"/>
        </a:fillRef>
        <a:effectRef idx="0">
          <a:scrgbClr r="0" g="0" b="0"/>
        </a:effectRef>
        <a:fontRef idx="minor"/>
      </dsp:style>
    </dsp:sp>
    <dsp:sp modelId="{8FEAE010-D4D2-4CE4-8B7F-048F63E38E6D}">
      <dsp:nvSpPr>
        <dsp:cNvPr id="0" name=""/>
        <dsp:cNvSpPr/>
      </dsp:nvSpPr>
      <dsp:spPr>
        <a:xfrm rot="5400000">
          <a:off x="4314400" y="2737219"/>
          <a:ext cx="1111638" cy="126556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3969F16-DF24-4539-9D90-F769602941E7}">
      <dsp:nvSpPr>
        <dsp:cNvPr id="0" name=""/>
        <dsp:cNvSpPr/>
      </dsp:nvSpPr>
      <dsp:spPr>
        <a:xfrm>
          <a:off x="4019883" y="1504944"/>
          <a:ext cx="1871345" cy="1309881"/>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Operational Officers </a:t>
          </a:r>
          <a:r>
            <a:rPr lang="en-US" sz="1900" b="1" kern="1200" dirty="0">
              <a:latin typeface="Times New Roman" panose="02020603050405020304" pitchFamily="18" charset="0"/>
              <a:cs typeface="Times New Roman" panose="02020603050405020304" pitchFamily="18" charset="0"/>
            </a:rPr>
            <a:t>(Captains &amp; </a:t>
          </a:r>
          <a:r>
            <a:rPr lang="en-US" sz="1900" b="1" kern="1200">
              <a:latin typeface="Times New Roman" panose="02020603050405020304" pitchFamily="18" charset="0"/>
              <a:cs typeface="Times New Roman" panose="02020603050405020304" pitchFamily="18" charset="0"/>
            </a:rPr>
            <a:t>Lieutenants)</a:t>
          </a:r>
          <a:endParaRPr lang="en-US" sz="1900" kern="1200" dirty="0"/>
        </a:p>
      </dsp:txBody>
      <dsp:txXfrm>
        <a:off x="4083838" y="1568899"/>
        <a:ext cx="1743435" cy="1181971"/>
      </dsp:txXfrm>
    </dsp:sp>
    <dsp:sp modelId="{68835068-DD16-4852-80F4-1849B06887CE}">
      <dsp:nvSpPr>
        <dsp:cNvPr id="0" name=""/>
        <dsp:cNvSpPr/>
      </dsp:nvSpPr>
      <dsp:spPr>
        <a:xfrm>
          <a:off x="5891229" y="1629872"/>
          <a:ext cx="1361038" cy="1058703"/>
        </a:xfrm>
        <a:prstGeom prst="rect">
          <a:avLst/>
        </a:prstGeom>
        <a:noFill/>
        <a:ln>
          <a:noFill/>
        </a:ln>
        <a:effectLst/>
      </dsp:spPr>
      <dsp:style>
        <a:lnRef idx="0">
          <a:scrgbClr r="0" g="0" b="0"/>
        </a:lnRef>
        <a:fillRef idx="0">
          <a:scrgbClr r="0" g="0" b="0"/>
        </a:fillRef>
        <a:effectRef idx="0">
          <a:scrgbClr r="0" g="0" b="0"/>
        </a:effectRef>
        <a:fontRef idx="minor"/>
      </dsp:style>
    </dsp:sp>
    <dsp:sp modelId="{391568FC-53CB-4A64-AAB2-1686BC442A33}">
      <dsp:nvSpPr>
        <dsp:cNvPr id="0" name=""/>
        <dsp:cNvSpPr/>
      </dsp:nvSpPr>
      <dsp:spPr>
        <a:xfrm rot="5400000">
          <a:off x="5865944" y="4208647"/>
          <a:ext cx="1111638" cy="1265561"/>
        </a:xfrm>
        <a:prstGeom prst="bentUpArrow">
          <a:avLst>
            <a:gd name="adj1" fmla="val 32840"/>
            <a:gd name="adj2" fmla="val 25000"/>
            <a:gd name="adj3" fmla="val 35780"/>
          </a:avLst>
        </a:prstGeom>
        <a:solidFill>
          <a:schemeClr val="accent1">
            <a:tint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779080C-93EF-42C0-A550-0BA9F7D087F0}">
      <dsp:nvSpPr>
        <dsp:cNvPr id="0" name=""/>
        <dsp:cNvSpPr/>
      </dsp:nvSpPr>
      <dsp:spPr>
        <a:xfrm>
          <a:off x="5571427" y="2976373"/>
          <a:ext cx="1871345" cy="1309881"/>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Rescuers / Firefighters / EMTs / Paramedics</a:t>
          </a:r>
          <a:endParaRPr lang="en-US" sz="1900" kern="1200" dirty="0"/>
        </a:p>
      </dsp:txBody>
      <dsp:txXfrm>
        <a:off x="5635382" y="3040328"/>
        <a:ext cx="1743435" cy="1181971"/>
      </dsp:txXfrm>
    </dsp:sp>
    <dsp:sp modelId="{15A4F1CE-FA35-4C01-A03D-3BBE6C48496E}">
      <dsp:nvSpPr>
        <dsp:cNvPr id="0" name=""/>
        <dsp:cNvSpPr/>
      </dsp:nvSpPr>
      <dsp:spPr>
        <a:xfrm>
          <a:off x="7442773" y="3101300"/>
          <a:ext cx="1361038" cy="1058703"/>
        </a:xfrm>
        <a:prstGeom prst="rect">
          <a:avLst/>
        </a:prstGeom>
        <a:noFill/>
        <a:ln>
          <a:noFill/>
        </a:ln>
        <a:effectLst/>
      </dsp:spPr>
      <dsp:style>
        <a:lnRef idx="0">
          <a:scrgbClr r="0" g="0" b="0"/>
        </a:lnRef>
        <a:fillRef idx="0">
          <a:scrgbClr r="0" g="0" b="0"/>
        </a:fillRef>
        <a:effectRef idx="0">
          <a:scrgbClr r="0" g="0" b="0"/>
        </a:effectRef>
        <a:fontRef idx="minor"/>
      </dsp:style>
    </dsp:sp>
    <dsp:sp modelId="{0FF8E610-92D9-4581-9ABC-828F434DFA0B}">
      <dsp:nvSpPr>
        <dsp:cNvPr id="0" name=""/>
        <dsp:cNvSpPr/>
      </dsp:nvSpPr>
      <dsp:spPr>
        <a:xfrm>
          <a:off x="7122972" y="4447802"/>
          <a:ext cx="1871345" cy="1309881"/>
        </a:xfrm>
        <a:prstGeom prst="roundRect">
          <a:avLst>
            <a:gd name="adj" fmla="val 1667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dirty="0">
              <a:latin typeface="Times New Roman" panose="02020603050405020304" pitchFamily="18" charset="0"/>
              <a:cs typeface="Times New Roman" panose="02020603050405020304" pitchFamily="18" charset="0"/>
            </a:rPr>
            <a:t>Aides and Co-pilots</a:t>
          </a:r>
          <a:endParaRPr lang="en-US" sz="1900" kern="1200" dirty="0"/>
        </a:p>
      </dsp:txBody>
      <dsp:txXfrm>
        <a:off x="7186927" y="4511757"/>
        <a:ext cx="1743435" cy="11819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ED23AD-18DC-49ED-89AA-C43365572622}">
      <dsp:nvSpPr>
        <dsp:cNvPr id="0" name=""/>
        <dsp:cNvSpPr/>
      </dsp:nvSpPr>
      <dsp:spPr>
        <a:xfrm>
          <a:off x="0" y="70443"/>
          <a:ext cx="10297886" cy="1499217"/>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8001"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President</a:t>
          </a:r>
          <a:endParaRPr lang="en-US" sz="2800" kern="1200" dirty="0"/>
        </a:p>
      </dsp:txBody>
      <dsp:txXfrm>
        <a:off x="0" y="445247"/>
        <a:ext cx="9923082" cy="749609"/>
      </dsp:txXfrm>
    </dsp:sp>
    <dsp:sp modelId="{C2242AB0-D0F5-4F08-9908-D2A9795109C9}">
      <dsp:nvSpPr>
        <dsp:cNvPr id="0" name=""/>
        <dsp:cNvSpPr/>
      </dsp:nvSpPr>
      <dsp:spPr>
        <a:xfrm>
          <a:off x="0" y="1229001"/>
          <a:ext cx="2373662" cy="2773100"/>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latin typeface="Times New Roman" panose="02020603050405020304" pitchFamily="18" charset="0"/>
              <a:cs typeface="Times New Roman" panose="02020603050405020304" pitchFamily="18" charset="0"/>
            </a:rPr>
            <a:t>Leads the non-profit corporation and corporate governance</a:t>
          </a:r>
          <a:endParaRPr lang="en-US" sz="2500" kern="1200" dirty="0"/>
        </a:p>
      </dsp:txBody>
      <dsp:txXfrm>
        <a:off x="0" y="1229001"/>
        <a:ext cx="2373662" cy="2773100"/>
      </dsp:txXfrm>
    </dsp:sp>
    <dsp:sp modelId="{50540760-C228-40D4-B414-0F101CF3184F}">
      <dsp:nvSpPr>
        <dsp:cNvPr id="0" name=""/>
        <dsp:cNvSpPr/>
      </dsp:nvSpPr>
      <dsp:spPr>
        <a:xfrm>
          <a:off x="2373662" y="570005"/>
          <a:ext cx="7924223" cy="1499217"/>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8001"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Vice-Presidents (First &amp; Second)</a:t>
          </a:r>
          <a:endParaRPr lang="en-US" sz="2800" kern="1200" dirty="0"/>
        </a:p>
      </dsp:txBody>
      <dsp:txXfrm>
        <a:off x="2373662" y="944809"/>
        <a:ext cx="7549419" cy="749609"/>
      </dsp:txXfrm>
    </dsp:sp>
    <dsp:sp modelId="{86C33F5E-F024-41FE-897B-2F88D7E6339B}">
      <dsp:nvSpPr>
        <dsp:cNvPr id="0" name=""/>
        <dsp:cNvSpPr/>
      </dsp:nvSpPr>
      <dsp:spPr>
        <a:xfrm>
          <a:off x="2373662" y="1728563"/>
          <a:ext cx="2373662" cy="2702417"/>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latin typeface="Times New Roman" panose="02020603050405020304" pitchFamily="18" charset="0"/>
              <a:cs typeface="Times New Roman" panose="02020603050405020304" pitchFamily="18" charset="0"/>
            </a:rPr>
            <a:t>Support executive duties and step in for the president</a:t>
          </a:r>
          <a:endParaRPr lang="en-US" sz="2500" kern="1200" dirty="0"/>
        </a:p>
      </dsp:txBody>
      <dsp:txXfrm>
        <a:off x="2373662" y="1728563"/>
        <a:ext cx="2373662" cy="2702417"/>
      </dsp:txXfrm>
    </dsp:sp>
    <dsp:sp modelId="{9A55F9AB-D69C-4B30-BB09-1D00010DE997}">
      <dsp:nvSpPr>
        <dsp:cNvPr id="0" name=""/>
        <dsp:cNvSpPr/>
      </dsp:nvSpPr>
      <dsp:spPr>
        <a:xfrm>
          <a:off x="4747325" y="1069567"/>
          <a:ext cx="5550560" cy="1499217"/>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8001"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Secretary &amp; Treasurer</a:t>
          </a:r>
          <a:endParaRPr lang="en-US" sz="2800" kern="1200" dirty="0"/>
        </a:p>
      </dsp:txBody>
      <dsp:txXfrm>
        <a:off x="4747325" y="1444371"/>
        <a:ext cx="5175756" cy="749609"/>
      </dsp:txXfrm>
    </dsp:sp>
    <dsp:sp modelId="{42E7DDEF-F384-43DA-8E85-94E4A548E0F8}">
      <dsp:nvSpPr>
        <dsp:cNvPr id="0" name=""/>
        <dsp:cNvSpPr/>
      </dsp:nvSpPr>
      <dsp:spPr>
        <a:xfrm>
          <a:off x="4747325" y="2228125"/>
          <a:ext cx="2373662" cy="2720487"/>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latin typeface="Times New Roman" panose="02020603050405020304" pitchFamily="18" charset="0"/>
              <a:cs typeface="Times New Roman" panose="02020603050405020304" pitchFamily="18" charset="0"/>
            </a:rPr>
            <a:t>Manage records, correspondence, and organizational finances.</a:t>
          </a:r>
          <a:endParaRPr lang="en-US" sz="2500" kern="1200" dirty="0"/>
        </a:p>
      </dsp:txBody>
      <dsp:txXfrm>
        <a:off x="4747325" y="2228125"/>
        <a:ext cx="2373662" cy="2720487"/>
      </dsp:txXfrm>
    </dsp:sp>
    <dsp:sp modelId="{87A3151E-1496-48B2-AC86-62C6D77E7478}">
      <dsp:nvSpPr>
        <dsp:cNvPr id="0" name=""/>
        <dsp:cNvSpPr/>
      </dsp:nvSpPr>
      <dsp:spPr>
        <a:xfrm>
          <a:off x="7120988" y="1569129"/>
          <a:ext cx="3176897" cy="1499217"/>
        </a:xfrm>
        <a:prstGeom prst="rightArrow">
          <a:avLst>
            <a:gd name="adj1" fmla="val 50000"/>
            <a:gd name="adj2" fmla="val 5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238001" numCol="1" spcCol="1270" anchor="ctr" anchorCtr="0">
          <a:noAutofit/>
        </a:bodyPr>
        <a:lstStyle/>
        <a:p>
          <a:pPr marL="0" lvl="0" indent="0" algn="l" defTabSz="1244600">
            <a:lnSpc>
              <a:spcPct val="90000"/>
            </a:lnSpc>
            <a:spcBef>
              <a:spcPct val="0"/>
            </a:spcBef>
            <a:spcAft>
              <a:spcPct val="35000"/>
            </a:spcAft>
            <a:buNone/>
          </a:pPr>
          <a:r>
            <a:rPr lang="en-US" sz="2800" b="1" kern="1200" dirty="0">
              <a:latin typeface="Times New Roman" panose="02020603050405020304" pitchFamily="18" charset="0"/>
              <a:cs typeface="Times New Roman" panose="02020603050405020304" pitchFamily="18" charset="0"/>
            </a:rPr>
            <a:t>Directors</a:t>
          </a:r>
          <a:endParaRPr lang="en-US" sz="2800" kern="1200" dirty="0"/>
        </a:p>
      </dsp:txBody>
      <dsp:txXfrm>
        <a:off x="7120988" y="1943933"/>
        <a:ext cx="2802093" cy="749609"/>
      </dsp:txXfrm>
    </dsp:sp>
    <dsp:sp modelId="{86C3485E-D536-48D6-BE4A-DB48A2BD8DB3}">
      <dsp:nvSpPr>
        <dsp:cNvPr id="0" name=""/>
        <dsp:cNvSpPr/>
      </dsp:nvSpPr>
      <dsp:spPr>
        <a:xfrm>
          <a:off x="7120988" y="2727687"/>
          <a:ext cx="2395288" cy="2752374"/>
        </a:xfrm>
        <a:prstGeom prst="rect">
          <a:avLst/>
        </a:prstGeom>
        <a:solidFill>
          <a:schemeClr val="l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t" anchorCtr="0">
          <a:noAutofit/>
        </a:bodyPr>
        <a:lstStyle/>
        <a:p>
          <a:pPr marL="0" lvl="0" indent="0" algn="l" defTabSz="1111250">
            <a:lnSpc>
              <a:spcPct val="90000"/>
            </a:lnSpc>
            <a:spcBef>
              <a:spcPct val="0"/>
            </a:spcBef>
            <a:spcAft>
              <a:spcPct val="35000"/>
            </a:spcAft>
            <a:buNone/>
          </a:pPr>
          <a:r>
            <a:rPr lang="en-US" sz="2500" kern="1200" dirty="0">
              <a:latin typeface="Times New Roman" panose="02020603050405020304" pitchFamily="18" charset="0"/>
              <a:cs typeface="Times New Roman" panose="02020603050405020304" pitchFamily="18" charset="0"/>
            </a:rPr>
            <a:t>Includes the active Fire Chief, immediate past president, and elected community members</a:t>
          </a:r>
          <a:endParaRPr lang="en-US" sz="2500" kern="1200" dirty="0"/>
        </a:p>
      </dsp:txBody>
      <dsp:txXfrm>
        <a:off x="7120988" y="2727687"/>
        <a:ext cx="2395288" cy="275237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D29C50-64A2-4227-9C02-6CDB6C8BF4FE}">
      <dsp:nvSpPr>
        <dsp:cNvPr id="0" name=""/>
        <dsp:cNvSpPr/>
      </dsp:nvSpPr>
      <dsp:spPr>
        <a:xfrm>
          <a:off x="582645" y="1178"/>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Station</a:t>
          </a:r>
        </a:p>
      </dsp:txBody>
      <dsp:txXfrm>
        <a:off x="582645" y="1178"/>
        <a:ext cx="2174490" cy="1304694"/>
      </dsp:txXfrm>
    </dsp:sp>
    <dsp:sp modelId="{67FF9828-7784-47BD-837E-1589473CBFC8}">
      <dsp:nvSpPr>
        <dsp:cNvPr id="0" name=""/>
        <dsp:cNvSpPr/>
      </dsp:nvSpPr>
      <dsp:spPr>
        <a:xfrm>
          <a:off x="2974584" y="1178"/>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Squad</a:t>
          </a:r>
        </a:p>
      </dsp:txBody>
      <dsp:txXfrm>
        <a:off x="2974584" y="1178"/>
        <a:ext cx="2174490" cy="1304694"/>
      </dsp:txXfrm>
    </dsp:sp>
    <dsp:sp modelId="{73526B5A-BC86-4A1B-AEF3-8B2C9F7233C9}">
      <dsp:nvSpPr>
        <dsp:cNvPr id="0" name=""/>
        <dsp:cNvSpPr/>
      </dsp:nvSpPr>
      <dsp:spPr>
        <a:xfrm>
          <a:off x="5366524" y="1178"/>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Ambo</a:t>
          </a:r>
        </a:p>
      </dsp:txBody>
      <dsp:txXfrm>
        <a:off x="5366524" y="1178"/>
        <a:ext cx="2174490" cy="1304694"/>
      </dsp:txXfrm>
    </dsp:sp>
    <dsp:sp modelId="{EA73203B-F596-479D-B3E3-E73043A051DD}">
      <dsp:nvSpPr>
        <dsp:cNvPr id="0" name=""/>
        <dsp:cNvSpPr/>
      </dsp:nvSpPr>
      <dsp:spPr>
        <a:xfrm>
          <a:off x="7758464" y="1178"/>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Medic</a:t>
          </a:r>
        </a:p>
      </dsp:txBody>
      <dsp:txXfrm>
        <a:off x="7758464" y="1178"/>
        <a:ext cx="2174490" cy="1304694"/>
      </dsp:txXfrm>
    </dsp:sp>
    <dsp:sp modelId="{1BD85720-B749-4D7F-8840-6D5DBDCE7C76}">
      <dsp:nvSpPr>
        <dsp:cNvPr id="0" name=""/>
        <dsp:cNvSpPr/>
      </dsp:nvSpPr>
      <dsp:spPr>
        <a:xfrm>
          <a:off x="582645" y="1523321"/>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Apparatus</a:t>
          </a:r>
        </a:p>
      </dsp:txBody>
      <dsp:txXfrm>
        <a:off x="582645" y="1523321"/>
        <a:ext cx="2174490" cy="1304694"/>
      </dsp:txXfrm>
    </dsp:sp>
    <dsp:sp modelId="{926B07B3-2AEF-47C0-BA16-E477E3C0655A}">
      <dsp:nvSpPr>
        <dsp:cNvPr id="0" name=""/>
        <dsp:cNvSpPr/>
      </dsp:nvSpPr>
      <dsp:spPr>
        <a:xfrm>
          <a:off x="2974584" y="1523321"/>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Prone</a:t>
          </a:r>
        </a:p>
      </dsp:txBody>
      <dsp:txXfrm>
        <a:off x="2974584" y="1523321"/>
        <a:ext cx="2174490" cy="1304694"/>
      </dsp:txXfrm>
    </dsp:sp>
    <dsp:sp modelId="{F177ACE1-96A7-45AA-A4C5-525ACB112D34}">
      <dsp:nvSpPr>
        <dsp:cNvPr id="0" name=""/>
        <dsp:cNvSpPr/>
      </dsp:nvSpPr>
      <dsp:spPr>
        <a:xfrm>
          <a:off x="5366524" y="1523321"/>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Supine</a:t>
          </a:r>
        </a:p>
      </dsp:txBody>
      <dsp:txXfrm>
        <a:off x="5366524" y="1523321"/>
        <a:ext cx="2174490" cy="1304694"/>
      </dsp:txXfrm>
    </dsp:sp>
    <dsp:sp modelId="{3A6411E3-A3C2-4C91-834F-42F8C6230C1C}">
      <dsp:nvSpPr>
        <dsp:cNvPr id="0" name=""/>
        <dsp:cNvSpPr/>
      </dsp:nvSpPr>
      <dsp:spPr>
        <a:xfrm>
          <a:off x="7758464" y="1523321"/>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ALS (Advanced Life Support</a:t>
          </a:r>
          <a:r>
            <a:rPr lang="en-US" sz="2700" kern="1200" dirty="0"/>
            <a:t>)</a:t>
          </a:r>
        </a:p>
      </dsp:txBody>
      <dsp:txXfrm>
        <a:off x="7758464" y="1523321"/>
        <a:ext cx="2174490" cy="1304694"/>
      </dsp:txXfrm>
    </dsp:sp>
    <dsp:sp modelId="{BF573874-F0D5-46D4-9B6A-F62F6458E209}">
      <dsp:nvSpPr>
        <dsp:cNvPr id="0" name=""/>
        <dsp:cNvSpPr/>
      </dsp:nvSpPr>
      <dsp:spPr>
        <a:xfrm>
          <a:off x="4170554" y="3045465"/>
          <a:ext cx="2174490" cy="1304694"/>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a:lnSpc>
              <a:spcPct val="90000"/>
            </a:lnSpc>
            <a:spcBef>
              <a:spcPct val="0"/>
            </a:spcBef>
            <a:spcAft>
              <a:spcPct val="35000"/>
            </a:spcAft>
            <a:buNone/>
          </a:pPr>
          <a:r>
            <a:rPr lang="en-US" sz="2700" kern="1200" dirty="0">
              <a:latin typeface="Times New Roman" panose="02020603050405020304" pitchFamily="18" charset="0"/>
              <a:cs typeface="Times New Roman" panose="02020603050405020304" pitchFamily="18" charset="0"/>
            </a:rPr>
            <a:t>Turn out gear</a:t>
          </a:r>
        </a:p>
      </dsp:txBody>
      <dsp:txXfrm>
        <a:off x="4170554" y="3045465"/>
        <a:ext cx="2174490" cy="1304694"/>
      </dsp:txXfrm>
    </dsp:sp>
  </dsp:spTree>
</dsp:drawing>
</file>

<file path=ppt/diagrams/layout1.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3.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8">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7B8401-2355-49EC-A98B-0F7B3E194A8B}" type="datetimeFigureOut">
              <a:rPr lang="en-US" smtClean="0"/>
              <a:t>10/10/2026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CA82FA-E28F-4E81-8927-27C992CFCFEC}" type="slidenum">
              <a:rPr lang="en-US" smtClean="0"/>
              <a:t>‹#›</a:t>
            </a:fld>
            <a:endParaRPr lang="en-US"/>
          </a:p>
        </p:txBody>
      </p:sp>
    </p:spTree>
    <p:extLst>
      <p:ext uri="{BB962C8B-B14F-4D97-AF65-F5344CB8AC3E}">
        <p14:creationId xmlns:p14="http://schemas.microsoft.com/office/powerpoint/2010/main" val="5330429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Navy Seals 4 7 8 breath</a:t>
            </a:r>
          </a:p>
        </p:txBody>
      </p:sp>
      <p:sp>
        <p:nvSpPr>
          <p:cNvPr id="4" name="Slide Number Placeholder 3"/>
          <p:cNvSpPr>
            <a:spLocks noGrp="1"/>
          </p:cNvSpPr>
          <p:nvPr>
            <p:ph type="sldNum" sz="quarter" idx="5"/>
          </p:nvPr>
        </p:nvSpPr>
        <p:spPr/>
        <p:txBody>
          <a:bodyPr/>
          <a:lstStyle/>
          <a:p>
            <a:fld id="{F9507B20-9F46-4C5C-B8AE-53E876CB8167}" type="slidenum">
              <a:rPr lang="en-US" smtClean="0"/>
              <a:t>3</a:t>
            </a:fld>
            <a:endParaRPr lang="en-US"/>
          </a:p>
        </p:txBody>
      </p:sp>
    </p:spTree>
    <p:extLst>
      <p:ext uri="{BB962C8B-B14F-4D97-AF65-F5344CB8AC3E}">
        <p14:creationId xmlns:p14="http://schemas.microsoft.com/office/powerpoint/2010/main" val="3760384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dirty="0"/>
              <a:t>Great place to connect with the crew members</a:t>
            </a:r>
          </a:p>
        </p:txBody>
      </p:sp>
      <p:sp>
        <p:nvSpPr>
          <p:cNvPr id="4" name="Slide Number Placeholder 3"/>
          <p:cNvSpPr>
            <a:spLocks noGrp="1"/>
          </p:cNvSpPr>
          <p:nvPr>
            <p:ph type="sldNum" sz="quarter" idx="5"/>
          </p:nvPr>
        </p:nvSpPr>
        <p:spPr/>
        <p:txBody>
          <a:bodyPr/>
          <a:lstStyle/>
          <a:p>
            <a:fld id="{FACA82FA-E28F-4E81-8927-27C992CFCFEC}" type="slidenum">
              <a:rPr lang="en-US" smtClean="0"/>
              <a:t>29</a:t>
            </a:fld>
            <a:endParaRPr lang="en-US"/>
          </a:p>
        </p:txBody>
      </p:sp>
    </p:spTree>
    <p:extLst>
      <p:ext uri="{BB962C8B-B14F-4D97-AF65-F5344CB8AC3E}">
        <p14:creationId xmlns:p14="http://schemas.microsoft.com/office/powerpoint/2010/main" val="38653344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ACA82FA-E28F-4E81-8927-27C992CFCFEC}" type="slidenum">
              <a:rPr lang="en-US" smtClean="0"/>
              <a:t>35</a:t>
            </a:fld>
            <a:endParaRPr lang="en-US"/>
          </a:p>
        </p:txBody>
      </p:sp>
    </p:spTree>
    <p:extLst>
      <p:ext uri="{BB962C8B-B14F-4D97-AF65-F5344CB8AC3E}">
        <p14:creationId xmlns:p14="http://schemas.microsoft.com/office/powerpoint/2010/main" val="4106291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rgbClr val="A47F3A"/>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33AB2-0C26-9CDD-8DE3-F77D33CC1895}"/>
              </a:ext>
            </a:extLst>
          </p:cNvPr>
          <p:cNvSpPr>
            <a:spLocks noGrp="1"/>
          </p:cNvSpPr>
          <p:nvPr>
            <p:ph type="ctrTitle"/>
          </p:nvPr>
        </p:nvSpPr>
        <p:spPr>
          <a:xfrm>
            <a:off x="1524000" y="1122363"/>
            <a:ext cx="9144000" cy="2387600"/>
          </a:xfrm>
        </p:spPr>
        <p:txBody>
          <a:bodyPr anchor="b"/>
          <a:lstStyle>
            <a:lvl1pPr algn="ctr">
              <a:defRPr sz="6000">
                <a:solidFill>
                  <a:srgbClr val="F2F2F2"/>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288F1FE-0AA2-848B-8F84-783CD611060E}"/>
              </a:ext>
            </a:extLst>
          </p:cNvPr>
          <p:cNvSpPr>
            <a:spLocks noGrp="1"/>
          </p:cNvSpPr>
          <p:nvPr>
            <p:ph type="subTitle" idx="1"/>
          </p:nvPr>
        </p:nvSpPr>
        <p:spPr>
          <a:xfrm>
            <a:off x="1524000" y="3602038"/>
            <a:ext cx="9144000" cy="1655762"/>
          </a:xfrm>
        </p:spPr>
        <p:txBody>
          <a:bodyPr/>
          <a:lstStyle>
            <a:lvl1pPr marL="0" indent="0" algn="ctr">
              <a:buNone/>
              <a:defRPr sz="2400">
                <a:solidFill>
                  <a:srgbClr val="F2F2F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665465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2B156-2C40-AED2-C931-6D433838CF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44FDF89-48CF-33C6-D511-3D1B1DBABC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DC222A4-2A2B-84E7-74CE-2BE032419171}"/>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5" name="Footer Placeholder 4">
            <a:extLst>
              <a:ext uri="{FF2B5EF4-FFF2-40B4-BE49-F238E27FC236}">
                <a16:creationId xmlns:a16="http://schemas.microsoft.com/office/drawing/2014/main" id="{65BBCFC7-5130-6037-EC14-BE4618D68A4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F39C5A64-3B03-8499-2632-E9A7CC5C8E99}"/>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19797955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2AA92-608B-3F48-8046-1DA01BEE4CA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4FD719F-609B-D319-8320-EFFFE028A73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E63B6A-EF21-3938-F557-29B38AAF8F79}"/>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5" name="Footer Placeholder 4">
            <a:extLst>
              <a:ext uri="{FF2B5EF4-FFF2-40B4-BE49-F238E27FC236}">
                <a16:creationId xmlns:a16="http://schemas.microsoft.com/office/drawing/2014/main" id="{C822706E-13C7-5F4E-9EAD-A2FA9DEA846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0AEE4E48-299A-6088-E234-725FD76A4426}"/>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3316864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D1ED2-D61E-C98E-652D-AD4068CEAE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07996DF-5579-339F-D0F1-175C76116F0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D17760B-F799-4AFD-A0B7-B553642B25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3DC35CB-2253-DD08-5A5D-EDFE264B362A}"/>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6" name="Footer Placeholder 5">
            <a:extLst>
              <a:ext uri="{FF2B5EF4-FFF2-40B4-BE49-F238E27FC236}">
                <a16:creationId xmlns:a16="http://schemas.microsoft.com/office/drawing/2014/main" id="{992D2FEE-E140-47E8-9037-32ABE4D36588}"/>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31E2369F-DD37-DA58-460C-7B87AABB754A}"/>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4152345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E85EB-CD72-90A4-D56B-B55A523587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1A67D6C-4115-BE4A-6CBA-3B19AF85C4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173D16-7EAF-8DB0-3F62-421A9D979B9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08EBD5-25A9-07E3-1499-1C493513CE0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9B23997-3452-A2CD-E088-A48FCFBFB37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B79B55B-95BE-0722-8B54-FD64B41AC131}"/>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8" name="Footer Placeholder 7">
            <a:extLst>
              <a:ext uri="{FF2B5EF4-FFF2-40B4-BE49-F238E27FC236}">
                <a16:creationId xmlns:a16="http://schemas.microsoft.com/office/drawing/2014/main" id="{13380722-E1CF-9522-AA85-8A2151BE4925}"/>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BD33B76F-8FCC-65C5-AEAF-C494AB9E3C0F}"/>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33339078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AB96-C41A-E451-D667-71A70C50F8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06D80B-2C6A-8ADD-5A64-39B475FB57AB}"/>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4" name="Footer Placeholder 3">
            <a:extLst>
              <a:ext uri="{FF2B5EF4-FFF2-40B4-BE49-F238E27FC236}">
                <a16:creationId xmlns:a16="http://schemas.microsoft.com/office/drawing/2014/main" id="{CA658EBE-5EE0-2930-8807-271426DA783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8765786-19E7-984C-5667-E05D561F2809}"/>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3540018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22AF00-5F50-A72C-597F-6A60C3F82D43}"/>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3" name="Footer Placeholder 2">
            <a:extLst>
              <a:ext uri="{FF2B5EF4-FFF2-40B4-BE49-F238E27FC236}">
                <a16:creationId xmlns:a16="http://schemas.microsoft.com/office/drawing/2014/main" id="{0E394459-2754-1DB3-0346-D3F07E8BCB9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49E559B3-4DF5-33A0-8320-28447E80D97F}"/>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27329058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10B77-3528-A3ED-7C55-7359B6B6E6B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5361C27-7B66-2261-8F47-9FE089D896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EB1D75F-C8B6-D457-B508-12C5310E91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B65C02-7645-EEAB-330E-554845F0D5C5}"/>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6" name="Footer Placeholder 5">
            <a:extLst>
              <a:ext uri="{FF2B5EF4-FFF2-40B4-BE49-F238E27FC236}">
                <a16:creationId xmlns:a16="http://schemas.microsoft.com/office/drawing/2014/main" id="{B602D772-80BC-2072-FA04-BC80A342663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5F7FB0E6-B3B9-3291-6E22-5B1982C08D69}"/>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10740384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F3518-CF8C-B4E5-5FDA-D28F9EC564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1667214-F750-80CB-DACA-9AD519FA800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5B8DD114-60BA-9449-EBD4-F35A30D4DA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3F2D061-4308-6203-F982-F92CF09A023B}"/>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6" name="Footer Placeholder 5">
            <a:extLst>
              <a:ext uri="{FF2B5EF4-FFF2-40B4-BE49-F238E27FC236}">
                <a16:creationId xmlns:a16="http://schemas.microsoft.com/office/drawing/2014/main" id="{A9A9B286-FCA6-DCA9-4EAA-59AD565D2883}"/>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14B90EC6-7684-4C73-28C8-0CA2FCB9EF28}"/>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38681480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64AC2-3343-39A2-2586-A2B4DBE7D3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E4D8CD7-9133-8002-C755-8FCF9CC294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C9A01D-87F9-9F4E-8A1C-7F7B2C69549E}"/>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5" name="Footer Placeholder 4">
            <a:extLst>
              <a:ext uri="{FF2B5EF4-FFF2-40B4-BE49-F238E27FC236}">
                <a16:creationId xmlns:a16="http://schemas.microsoft.com/office/drawing/2014/main" id="{D4E6F3B9-ECA3-FA7F-F80D-C45E464267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905BEC10-FB9D-34E4-F86F-55429F1B72CE}"/>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24939472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F2AEB4C-E580-B772-C26E-5D542C2F83D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BEEE49A-3CCC-76FC-D2FD-82C127CD036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4BE0CD-5569-F99F-B264-A1E60618E67F}"/>
              </a:ext>
            </a:extLst>
          </p:cNvPr>
          <p:cNvSpPr>
            <a:spLocks noGrp="1"/>
          </p:cNvSpPr>
          <p:nvPr>
            <p:ph type="dt" sz="half" idx="10"/>
          </p:nvPr>
        </p:nvSpPr>
        <p:spPr>
          <a:xfrm>
            <a:off x="838200" y="6356350"/>
            <a:ext cx="2743200" cy="365125"/>
          </a:xfrm>
          <a:prstGeom prst="rect">
            <a:avLst/>
          </a:prstGeom>
        </p:spPr>
        <p:txBody>
          <a:bodyPr/>
          <a:lstStyle/>
          <a:p>
            <a:fld id="{9113F7C6-F8AE-4567-91D2-944ABF02024C}" type="datetimeFigureOut">
              <a:rPr lang="en-US" smtClean="0"/>
              <a:t>10/10/2026</a:t>
            </a:fld>
            <a:endParaRPr lang="en-US"/>
          </a:p>
        </p:txBody>
      </p:sp>
      <p:sp>
        <p:nvSpPr>
          <p:cNvPr id="5" name="Footer Placeholder 4">
            <a:extLst>
              <a:ext uri="{FF2B5EF4-FFF2-40B4-BE49-F238E27FC236}">
                <a16:creationId xmlns:a16="http://schemas.microsoft.com/office/drawing/2014/main" id="{176D70CF-C5A8-3083-F44C-18EFAD6267C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0036164-698E-556C-027F-468A2DC9E15C}"/>
              </a:ext>
            </a:extLst>
          </p:cNvPr>
          <p:cNvSpPr>
            <a:spLocks noGrp="1"/>
          </p:cNvSpPr>
          <p:nvPr>
            <p:ph type="sldNum" sz="quarter" idx="12"/>
          </p:nvPr>
        </p:nvSpPr>
        <p:spPr>
          <a:xfrm>
            <a:off x="8610600" y="6356350"/>
            <a:ext cx="2743200" cy="365125"/>
          </a:xfrm>
          <a:prstGeom prst="rect">
            <a:avLst/>
          </a:prstGeom>
        </p:spPr>
        <p:txBody>
          <a:bodyPr/>
          <a:lstStyle/>
          <a:p>
            <a:fld id="{C163E24E-B446-44C4-A504-26480F14113B}" type="slidenum">
              <a:rPr lang="en-US" smtClean="0"/>
              <a:t>‹#›</a:t>
            </a:fld>
            <a:endParaRPr lang="en-US"/>
          </a:p>
        </p:txBody>
      </p:sp>
    </p:spTree>
    <p:extLst>
      <p:ext uri="{BB962C8B-B14F-4D97-AF65-F5344CB8AC3E}">
        <p14:creationId xmlns:p14="http://schemas.microsoft.com/office/powerpoint/2010/main" val="23221193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A47F3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8C02890-E025-2474-C582-ECE5594C4CD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8F14F31-242E-134F-0B3D-A8A5553729F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Picture 7">
            <a:extLst>
              <a:ext uri="{FF2B5EF4-FFF2-40B4-BE49-F238E27FC236}">
                <a16:creationId xmlns:a16="http://schemas.microsoft.com/office/drawing/2014/main" id="{AE1FEA05-5300-4BF5-3313-24AFFAC86A43}"/>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53054" y="5061202"/>
            <a:ext cx="1565913" cy="1568092"/>
          </a:xfrm>
          <a:prstGeom prst="rect">
            <a:avLst/>
          </a:prstGeom>
        </p:spPr>
      </p:pic>
      <p:pic>
        <p:nvPicPr>
          <p:cNvPr id="5" name="Picture 4">
            <a:extLst>
              <a:ext uri="{FF2B5EF4-FFF2-40B4-BE49-F238E27FC236}">
                <a16:creationId xmlns:a16="http://schemas.microsoft.com/office/drawing/2014/main" id="{0E4349CA-5442-1C81-0B4F-CFAC28AA68BD}"/>
              </a:ext>
            </a:extLst>
          </p:cNvPr>
          <p:cNvPicPr>
            <a:picLocks noChangeAspect="1"/>
          </p:cNvPicPr>
          <p:nvPr userDrawn="1"/>
        </p:nvPicPr>
        <p:blipFill>
          <a:blip r:embed="rId14"/>
          <a:stretch>
            <a:fillRect/>
          </a:stretch>
        </p:blipFill>
        <p:spPr>
          <a:xfrm>
            <a:off x="10327880" y="5061202"/>
            <a:ext cx="1719221" cy="1713124"/>
          </a:xfrm>
          <a:prstGeom prst="rect">
            <a:avLst/>
          </a:prstGeom>
        </p:spPr>
      </p:pic>
    </p:spTree>
    <p:extLst>
      <p:ext uri="{BB962C8B-B14F-4D97-AF65-F5344CB8AC3E}">
        <p14:creationId xmlns:p14="http://schemas.microsoft.com/office/powerpoint/2010/main" val="33561310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rgbClr val="F2F2F2"/>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2F2F2"/>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2F2F2"/>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2F2F2"/>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2F2F2"/>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2F2F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94C7E-3CDD-7C0B-EE60-28C63621A9C7}"/>
              </a:ext>
            </a:extLst>
          </p:cNvPr>
          <p:cNvSpPr>
            <a:spLocks noGrp="1"/>
          </p:cNvSpPr>
          <p:nvPr>
            <p:ph type="ctrTitle"/>
          </p:nvPr>
        </p:nvSpPr>
        <p:spPr/>
        <p:txBody>
          <a:bodyPr/>
          <a:lstStyle/>
          <a:p>
            <a:r>
              <a:rPr lang="en-US" dirty="0"/>
              <a:t>Is there room for a ride along?</a:t>
            </a:r>
          </a:p>
        </p:txBody>
      </p:sp>
      <p:sp>
        <p:nvSpPr>
          <p:cNvPr id="3" name="Subtitle 2">
            <a:extLst>
              <a:ext uri="{FF2B5EF4-FFF2-40B4-BE49-F238E27FC236}">
                <a16:creationId xmlns:a16="http://schemas.microsoft.com/office/drawing/2014/main" id="{29C16316-7D8E-2DA3-59BE-6B7548DAE42A}"/>
              </a:ext>
            </a:extLst>
          </p:cNvPr>
          <p:cNvSpPr>
            <a:spLocks noGrp="1"/>
          </p:cNvSpPr>
          <p:nvPr>
            <p:ph type="subTitle" idx="1"/>
          </p:nvPr>
        </p:nvSpPr>
        <p:spPr>
          <a:xfrm>
            <a:off x="1524000" y="3985846"/>
            <a:ext cx="9144000" cy="1271954"/>
          </a:xfrm>
        </p:spPr>
        <p:txBody>
          <a:bodyPr>
            <a:normAutofit fontScale="92500" lnSpcReduction="20000"/>
          </a:bodyPr>
          <a:lstStyle/>
          <a:p>
            <a:r>
              <a:rPr lang="en-US" sz="3900" dirty="0">
                <a:latin typeface="Times New Roman" panose="02020603050405020304" pitchFamily="18" charset="0"/>
                <a:cs typeface="Times New Roman" panose="02020603050405020304" pitchFamily="18" charset="0"/>
              </a:rPr>
              <a:t>Fire Service Psychology Conference</a:t>
            </a:r>
          </a:p>
          <a:p>
            <a:r>
              <a:rPr lang="en-US" sz="3000" dirty="0">
                <a:latin typeface="Times New Roman" panose="02020603050405020304" pitchFamily="18" charset="0"/>
                <a:cs typeface="Times New Roman" panose="02020603050405020304" pitchFamily="18" charset="0"/>
              </a:rPr>
              <a:t>Monya Cohen, Psy.D.</a:t>
            </a:r>
          </a:p>
          <a:p>
            <a:r>
              <a:rPr lang="en-US" dirty="0">
                <a:latin typeface="Times New Roman" panose="02020603050405020304" pitchFamily="18" charset="0"/>
                <a:cs typeface="Times New Roman" panose="02020603050405020304" pitchFamily="18" charset="0"/>
              </a:rPr>
              <a:t>October 15, 2026</a:t>
            </a:r>
          </a:p>
          <a:p>
            <a:endParaRPr lang="en-US" dirty="0"/>
          </a:p>
        </p:txBody>
      </p:sp>
      <p:pic>
        <p:nvPicPr>
          <p:cNvPr id="5" name="Picture 4" descr="Emergency first responders doing vital but dangerous work during the  pandemic – CNS Maryland">
            <a:extLst>
              <a:ext uri="{FF2B5EF4-FFF2-40B4-BE49-F238E27FC236}">
                <a16:creationId xmlns:a16="http://schemas.microsoft.com/office/drawing/2014/main" id="{1E4FE13A-E686-E1E1-3763-8B0D52381FD7}"/>
              </a:ext>
            </a:extLst>
          </p:cNvPr>
          <p:cNvPicPr>
            <a:picLocks noChangeAspect="1"/>
          </p:cNvPicPr>
          <p:nvPr/>
        </p:nvPicPr>
        <p:blipFill>
          <a:blip r:embed="rId2"/>
          <a:srcRect t="19848" b="11373"/>
          <a:stretch>
            <a:fillRect/>
          </a:stretch>
        </p:blipFill>
        <p:spPr>
          <a:xfrm>
            <a:off x="20" y="10"/>
            <a:ext cx="12191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Tree>
    <p:extLst>
      <p:ext uri="{BB962C8B-B14F-4D97-AF65-F5344CB8AC3E}">
        <p14:creationId xmlns:p14="http://schemas.microsoft.com/office/powerpoint/2010/main" val="5077523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A25FD-4757-B9AA-A623-7A0FEA0DDB24}"/>
              </a:ext>
            </a:extLst>
          </p:cNvPr>
          <p:cNvSpPr>
            <a:spLocks noGrp="1"/>
          </p:cNvSpPr>
          <p:nvPr>
            <p:ph type="title"/>
          </p:nvPr>
        </p:nvSpPr>
        <p:spPr/>
        <p:txBody>
          <a:bodyPr/>
          <a:lstStyle/>
          <a:p>
            <a:r>
              <a:rPr lang="en-US" dirty="0">
                <a:latin typeface="Times New Roman" panose="02020603050405020304" pitchFamily="18" charset="0"/>
                <a:cs typeface="Times New Roman" panose="02020603050405020304" pitchFamily="18" charset="0"/>
              </a:rPr>
              <a:t>       </a:t>
            </a:r>
            <a:r>
              <a:rPr lang="en-US" sz="4000" dirty="0">
                <a:latin typeface="Times New Roman" panose="02020603050405020304" pitchFamily="18" charset="0"/>
                <a:cs typeface="Times New Roman" panose="02020603050405020304" pitchFamily="18" charset="0"/>
              </a:rPr>
              <a:t>Disclosure of any Conflict of Interest</a:t>
            </a:r>
            <a:endParaRPr lang="en-US" sz="4000" dirty="0"/>
          </a:p>
        </p:txBody>
      </p:sp>
      <p:sp>
        <p:nvSpPr>
          <p:cNvPr id="3" name="Content Placeholder 2">
            <a:extLst>
              <a:ext uri="{FF2B5EF4-FFF2-40B4-BE49-F238E27FC236}">
                <a16:creationId xmlns:a16="http://schemas.microsoft.com/office/drawing/2014/main" id="{C5C94DC3-C860-5FE9-EDFC-80004F3D3884}"/>
              </a:ext>
            </a:extLst>
          </p:cNvPr>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The Fire Service Psychology Association (FSPA) must ensure balance, independence, objectivity, and rigor in all educational activities that it presents or sponsors so that FSPA can maintain its ability to grant CEUs per its agreement with the American Psychological Association (APA).</a:t>
            </a:r>
          </a:p>
          <a:p>
            <a:r>
              <a:rPr lang="en-US" dirty="0">
                <a:latin typeface="Times New Roman" panose="02020603050405020304" pitchFamily="18" charset="0"/>
                <a:cs typeface="Times New Roman" panose="02020603050405020304" pitchFamily="18" charset="0"/>
              </a:rPr>
              <a:t>This presenter does not have any conflicts of interest</a:t>
            </a:r>
          </a:p>
          <a:p>
            <a:endParaRPr lang="en-US" dirty="0"/>
          </a:p>
        </p:txBody>
      </p:sp>
    </p:spTree>
    <p:extLst>
      <p:ext uri="{BB962C8B-B14F-4D97-AF65-F5344CB8AC3E}">
        <p14:creationId xmlns:p14="http://schemas.microsoft.com/office/powerpoint/2010/main" val="14652269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Breathing for First Responders and Tactical: Regulation Under Pressure –  Oxygen Advantage">
            <a:extLst>
              <a:ext uri="{FF2B5EF4-FFF2-40B4-BE49-F238E27FC236}">
                <a16:creationId xmlns:a16="http://schemas.microsoft.com/office/drawing/2014/main" id="{0DE4EF2E-E146-1741-E251-69C178A584E9}"/>
              </a:ext>
            </a:extLst>
          </p:cNvPr>
          <p:cNvPicPr>
            <a:picLocks noGrp="1" noChangeAspect="1"/>
          </p:cNvPicPr>
          <p:nvPr>
            <p:ph idx="1"/>
          </p:nvPr>
        </p:nvPicPr>
        <p:blipFill>
          <a:blip r:embed="rId3"/>
          <a:stretch>
            <a:fillRect/>
          </a:stretch>
        </p:blipFill>
        <p:spPr>
          <a:xfrm>
            <a:off x="2280745" y="1282262"/>
            <a:ext cx="7556938" cy="4603531"/>
          </a:xfrm>
          <a:prstGeom prst="rect">
            <a:avLst/>
          </a:prstGeom>
        </p:spPr>
      </p:pic>
    </p:spTree>
    <p:extLst>
      <p:ext uri="{BB962C8B-B14F-4D97-AF65-F5344CB8AC3E}">
        <p14:creationId xmlns:p14="http://schemas.microsoft.com/office/powerpoint/2010/main" val="1955776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9A6A5-539A-7DA2-D95F-5DB689B35E36}"/>
              </a:ext>
            </a:extLst>
          </p:cNvPr>
          <p:cNvSpPr>
            <a:spLocks noGrp="1"/>
          </p:cNvSpPr>
          <p:nvPr>
            <p:ph type="title"/>
          </p:nvPr>
        </p:nvSpPr>
        <p:spPr>
          <a:xfrm>
            <a:off x="838200" y="365126"/>
            <a:ext cx="10515600" cy="940044"/>
          </a:xfrm>
        </p:spPr>
        <p:txBody>
          <a:bodyPr/>
          <a:lstStyle/>
          <a:p>
            <a:r>
              <a:rPr lang="en-US" dirty="0"/>
              <a:t>		     </a:t>
            </a:r>
            <a:r>
              <a:rPr lang="en-US" dirty="0">
                <a:latin typeface="Times New Roman" panose="02020603050405020304" pitchFamily="18" charset="0"/>
                <a:cs typeface="Times New Roman" panose="02020603050405020304" pitchFamily="18" charset="0"/>
              </a:rPr>
              <a:t>Learning Objectives</a:t>
            </a:r>
          </a:p>
        </p:txBody>
      </p:sp>
      <p:sp>
        <p:nvSpPr>
          <p:cNvPr id="3" name="Content Placeholder 2">
            <a:extLst>
              <a:ext uri="{FF2B5EF4-FFF2-40B4-BE49-F238E27FC236}">
                <a16:creationId xmlns:a16="http://schemas.microsoft.com/office/drawing/2014/main" id="{9DA49106-D666-7ECD-F6E3-03272C31B07C}"/>
              </a:ext>
            </a:extLst>
          </p:cNvPr>
          <p:cNvSpPr>
            <a:spLocks noGrp="1"/>
          </p:cNvSpPr>
          <p:nvPr>
            <p:ph idx="1"/>
          </p:nvPr>
        </p:nvSpPr>
        <p:spPr>
          <a:xfrm>
            <a:off x="619369" y="1484923"/>
            <a:ext cx="10515600" cy="4301270"/>
          </a:xfrm>
        </p:spPr>
        <p:txBody>
          <a:bodyPr/>
          <a:lstStyle/>
          <a:p>
            <a:pPr marL="0" lvl="0">
              <a:spcBef>
                <a:spcPts val="0"/>
              </a:spcBef>
            </a:pPr>
            <a:r>
              <a:rPr lang="en-US" dirty="0">
                <a:latin typeface="Times New Roman" panose="02020603050405020304" pitchFamily="18" charset="0"/>
                <a:cs typeface="Times New Roman" panose="02020603050405020304" pitchFamily="18" charset="0"/>
              </a:rPr>
              <a:t>Participants will describe the mission and vision of the Fire Service   </a:t>
            </a:r>
          </a:p>
          <a:p>
            <a:pPr marL="0" lvl="0" indent="0">
              <a:spcBef>
                <a:spcPts val="0"/>
              </a:spcBef>
              <a:buNone/>
            </a:pPr>
            <a:r>
              <a:rPr lang="en-US" dirty="0">
                <a:latin typeface="Times New Roman" panose="02020603050405020304" pitchFamily="18" charset="0"/>
                <a:cs typeface="Times New Roman" panose="02020603050405020304" pitchFamily="18" charset="0"/>
              </a:rPr>
              <a:t>  Psychology Association</a:t>
            </a:r>
          </a:p>
          <a:p>
            <a:pPr marL="0" lvl="0" indent="0">
              <a:spcBef>
                <a:spcPts val="0"/>
              </a:spcBef>
              <a:buNone/>
            </a:pPr>
            <a:r>
              <a:rPr lang="en-US" dirty="0">
                <a:latin typeface="Times New Roman" panose="02020603050405020304" pitchFamily="18" charset="0"/>
                <a:cs typeface="Times New Roman" panose="02020603050405020304" pitchFamily="18" charset="0"/>
              </a:rPr>
              <a:t>   </a:t>
            </a:r>
          </a:p>
          <a:p>
            <a:pPr marL="0" lvl="0" indent="0">
              <a:spcBef>
                <a:spcPts val="0"/>
              </a:spcBef>
            </a:pPr>
            <a:r>
              <a:rPr lang="en-US" dirty="0">
                <a:latin typeface="Times New Roman" panose="02020603050405020304" pitchFamily="18" charset="0"/>
                <a:cs typeface="Times New Roman" panose="02020603050405020304" pitchFamily="18" charset="0"/>
              </a:rPr>
              <a:t> Participants list the benefits of the FSPA’s Fire Service Competency    </a:t>
            </a:r>
          </a:p>
          <a:p>
            <a:pPr marL="0" lvl="0" indent="0">
              <a:spcBef>
                <a:spcPts val="0"/>
              </a:spcBef>
              <a:buNone/>
            </a:pPr>
            <a:r>
              <a:rPr lang="en-US" dirty="0">
                <a:latin typeface="Times New Roman" panose="02020603050405020304" pitchFamily="18" charset="0"/>
                <a:cs typeface="Times New Roman" panose="02020603050405020304" pitchFamily="18" charset="0"/>
              </a:rPr>
              <a:t>  Certificate Program</a:t>
            </a:r>
          </a:p>
          <a:p>
            <a:pPr marL="0" lvl="0" indent="0">
              <a:spcBef>
                <a:spcPts val="0"/>
              </a:spcBef>
              <a:buNone/>
            </a:pPr>
            <a:endParaRPr lang="en-US" dirty="0">
              <a:latin typeface="Times New Roman" panose="02020603050405020304" pitchFamily="18" charset="0"/>
              <a:cs typeface="Times New Roman" panose="02020603050405020304" pitchFamily="18" charset="0"/>
            </a:endParaRPr>
          </a:p>
          <a:p>
            <a:pPr marL="0" lvl="0">
              <a:spcBef>
                <a:spcPts val="0"/>
              </a:spcBef>
            </a:pPr>
            <a:r>
              <a:rPr lang="en-US" dirty="0">
                <a:latin typeface="Times New Roman" panose="02020603050405020304" pitchFamily="18" charset="0"/>
                <a:cs typeface="Times New Roman" panose="02020603050405020304" pitchFamily="18" charset="0"/>
              </a:rPr>
              <a:t>Participants will describe one individual’s process of earning a FSPA   </a:t>
            </a:r>
          </a:p>
          <a:p>
            <a:pPr marL="0" lvl="0" indent="0">
              <a:spcBef>
                <a:spcPts val="0"/>
              </a:spcBef>
              <a:buNone/>
            </a:pPr>
            <a:r>
              <a:rPr lang="en-US" dirty="0">
                <a:latin typeface="Times New Roman" panose="02020603050405020304" pitchFamily="18" charset="0"/>
                <a:cs typeface="Times New Roman" panose="02020603050405020304" pitchFamily="18" charset="0"/>
              </a:rPr>
              <a:t>  Cultural Competency Certificate</a:t>
            </a:r>
          </a:p>
          <a:p>
            <a:pPr marL="0" lvl="0">
              <a:spcBef>
                <a:spcPts val="0"/>
              </a:spcBef>
            </a:pPr>
            <a:endParaRPr lang="en-US" dirty="0">
              <a:latin typeface="Times New Roman" panose="02020603050405020304" pitchFamily="18"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962979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D528D5-AC14-5E8A-048F-1D26D8600732}"/>
              </a:ext>
            </a:extLst>
          </p:cNvPr>
          <p:cNvSpPr>
            <a:spLocks noGrp="1"/>
          </p:cNvSpPr>
          <p:nvPr>
            <p:ph type="title"/>
          </p:nvPr>
        </p:nvSpPr>
        <p:spPr/>
        <p:txBody>
          <a:bodyPr/>
          <a:lstStyle/>
          <a:p>
            <a:r>
              <a:rPr lang="en-US" dirty="0"/>
              <a:t>	    </a:t>
            </a:r>
            <a:r>
              <a:rPr lang="en-US" dirty="0">
                <a:latin typeface="Times New Roman" panose="02020603050405020304" pitchFamily="18" charset="0"/>
                <a:cs typeface="Times New Roman" panose="02020603050405020304" pitchFamily="18" charset="0"/>
              </a:rPr>
              <a:t>Vision and Mission of the FSPA</a:t>
            </a:r>
          </a:p>
        </p:txBody>
      </p:sp>
      <p:sp>
        <p:nvSpPr>
          <p:cNvPr id="3" name="Content Placeholder 2">
            <a:extLst>
              <a:ext uri="{FF2B5EF4-FFF2-40B4-BE49-F238E27FC236}">
                <a16:creationId xmlns:a16="http://schemas.microsoft.com/office/drawing/2014/main" id="{D6CFE789-B1C8-B36B-DE9E-4DDEBBCD86F1}"/>
              </a:ext>
            </a:extLst>
          </p:cNvPr>
          <p:cNvSpPr>
            <a:spLocks noGrp="1"/>
          </p:cNvSpPr>
          <p:nvPr>
            <p:ph idx="1"/>
          </p:nvPr>
        </p:nvSpPr>
        <p:spPr/>
        <p:txBody>
          <a:bodyPr/>
          <a:lstStyle/>
          <a:p>
            <a:r>
              <a:rPr lang="en-US" sz="3600" b="1" dirty="0">
                <a:solidFill>
                  <a:schemeClr val="bg1"/>
                </a:solidFill>
                <a:latin typeface="Times New Roman" panose="02020603050405020304" pitchFamily="18" charset="0"/>
                <a:cs typeface="Times New Roman" panose="02020603050405020304" pitchFamily="18" charset="0"/>
              </a:rPr>
              <a:t>Vision:</a:t>
            </a:r>
            <a:r>
              <a:rPr lang="en-US" sz="3200" dirty="0">
                <a:solidFill>
                  <a:schemeClr val="bg1"/>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Create the specialty of Fire Service Psychology</a:t>
            </a:r>
          </a:p>
          <a:p>
            <a:r>
              <a:rPr lang="en-US" sz="3600" b="1" dirty="0">
                <a:solidFill>
                  <a:schemeClr val="bg1"/>
                </a:solidFill>
                <a:latin typeface="Times New Roman" panose="02020603050405020304" pitchFamily="18" charset="0"/>
                <a:cs typeface="Times New Roman" panose="02020603050405020304" pitchFamily="18" charset="0"/>
              </a:rPr>
              <a:t>Mission:</a:t>
            </a:r>
            <a:r>
              <a:rPr lang="en-US" sz="3600" dirty="0">
                <a:solidFill>
                  <a:schemeClr val="bg1"/>
                </a:solidFill>
                <a:latin typeface="Times New Roman" panose="02020603050405020304" pitchFamily="18" charset="0"/>
                <a:cs typeface="Times New Roman" panose="02020603050405020304" pitchFamily="18" charset="0"/>
              </a:rPr>
              <a:t>  </a:t>
            </a:r>
            <a:r>
              <a:rPr lang="en-US" sz="3200" dirty="0">
                <a:latin typeface="Times New Roman" panose="02020603050405020304" pitchFamily="18" charset="0"/>
                <a:cs typeface="Times New Roman" panose="02020603050405020304" pitchFamily="18" charset="0"/>
              </a:rPr>
              <a:t>Develop the scientific study and application of professional psychology to meet the needs of the fire service</a:t>
            </a:r>
          </a:p>
          <a:p>
            <a:endParaRPr lang="en-US" dirty="0"/>
          </a:p>
        </p:txBody>
      </p:sp>
    </p:spTree>
    <p:extLst>
      <p:ext uri="{BB962C8B-B14F-4D97-AF65-F5344CB8AC3E}">
        <p14:creationId xmlns:p14="http://schemas.microsoft.com/office/powerpoint/2010/main" val="1768157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FDB5-0F17-6EB9-8703-3BD28140F3EF}"/>
              </a:ext>
            </a:extLst>
          </p:cNvPr>
          <p:cNvSpPr>
            <a:spLocks noGrp="1"/>
          </p:cNvSpPr>
          <p:nvPr>
            <p:ph type="title"/>
          </p:nvPr>
        </p:nvSpPr>
        <p:spPr/>
        <p:txBody>
          <a:bodyPr/>
          <a:lstStyle/>
          <a:p>
            <a:r>
              <a:rPr lang="en-US" dirty="0">
                <a:latin typeface="Baguet Script" panose="020F0502020204030204" pitchFamily="2" charset="0"/>
                <a:cs typeface="Times New Roman" panose="02020603050405020304" pitchFamily="18" charset="0"/>
              </a:rPr>
              <a:t>                             Thank You      </a:t>
            </a:r>
            <a:br>
              <a:rPr lang="en-US" dirty="0">
                <a:latin typeface="Times New Roman" panose="02020603050405020304" pitchFamily="18" charset="0"/>
                <a:cs typeface="Times New Roman" panose="02020603050405020304" pitchFamily="18" charset="0"/>
              </a:rPr>
            </a:br>
            <a:r>
              <a:rPr lang="en-US" dirty="0">
                <a:latin typeface="Times New Roman" panose="02020603050405020304" pitchFamily="18" charset="0"/>
                <a:cs typeface="Times New Roman" panose="02020603050405020304" pitchFamily="18" charset="0"/>
              </a:rPr>
              <a:t>                     </a:t>
            </a:r>
            <a:r>
              <a:rPr lang="en-US" dirty="0">
                <a:latin typeface="Baguet Script" panose="00000500000000000000" pitchFamily="2" charset="0"/>
                <a:cs typeface="Times New Roman" panose="02020603050405020304" pitchFamily="18" charset="0"/>
              </a:rPr>
              <a:t>Dr. Kristen Wheldon</a:t>
            </a:r>
            <a:endParaRPr lang="en-US" dirty="0"/>
          </a:p>
        </p:txBody>
      </p:sp>
      <p:sp>
        <p:nvSpPr>
          <p:cNvPr id="3" name="Content Placeholder 2">
            <a:extLst>
              <a:ext uri="{FF2B5EF4-FFF2-40B4-BE49-F238E27FC236}">
                <a16:creationId xmlns:a16="http://schemas.microsoft.com/office/drawing/2014/main" id="{B3357410-D390-A9FD-A819-D2CD46FBA201}"/>
              </a:ext>
            </a:extLst>
          </p:cNvPr>
          <p:cNvSpPr>
            <a:spLocks noGrp="1"/>
          </p:cNvSpPr>
          <p:nvPr>
            <p:ph idx="1"/>
          </p:nvPr>
        </p:nvSpPr>
        <p:spPr/>
        <p:txBody>
          <a:bodyPr/>
          <a:lstStyle/>
          <a:p>
            <a:r>
              <a:rPr lang="en-US" sz="3200" dirty="0">
                <a:latin typeface="Times New Roman" panose="02020603050405020304" pitchFamily="18" charset="0"/>
                <a:cs typeface="Times New Roman" panose="02020603050405020304" pitchFamily="18" charset="0"/>
              </a:rPr>
              <a:t>Created the specialty: The Fire Service Psychology Association is recognized by the APA </a:t>
            </a:r>
          </a:p>
          <a:p>
            <a:r>
              <a:rPr lang="en-US" sz="3200" dirty="0">
                <a:latin typeface="Times New Roman" panose="02020603050405020304" pitchFamily="18" charset="0"/>
                <a:cs typeface="Times New Roman" panose="02020603050405020304" pitchFamily="18" charset="0"/>
              </a:rPr>
              <a:t>APA Division 18: Police and Public Safety Section (PPSS). </a:t>
            </a:r>
          </a:p>
          <a:p>
            <a:r>
              <a:rPr lang="en-US" sz="3200" dirty="0">
                <a:latin typeface="Times New Roman" panose="02020603050405020304" pitchFamily="18" charset="0"/>
                <a:cs typeface="Times New Roman" panose="02020603050405020304" pitchFamily="18" charset="0"/>
              </a:rPr>
              <a:t>Psychologists: Who better equipped to do the scientific study and research necessary to meet the needs of the fire service. </a:t>
            </a:r>
          </a:p>
          <a:p>
            <a:endParaRPr lang="en-US" dirty="0"/>
          </a:p>
        </p:txBody>
      </p:sp>
    </p:spTree>
    <p:extLst>
      <p:ext uri="{BB962C8B-B14F-4D97-AF65-F5344CB8AC3E}">
        <p14:creationId xmlns:p14="http://schemas.microsoft.com/office/powerpoint/2010/main" val="4258198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68E7D5F0-25D6-90B7-C51D-3C1D2EE7100B}"/>
              </a:ext>
            </a:extLst>
          </p:cNvPr>
          <p:cNvGraphicFramePr/>
          <p:nvPr>
            <p:extLst>
              <p:ext uri="{D42A27DB-BD31-4B8C-83A1-F6EECF244321}">
                <p14:modId xmlns:p14="http://schemas.microsoft.com/office/powerpoint/2010/main" val="2086723712"/>
              </p:ext>
            </p:extLst>
          </p:nvPr>
        </p:nvGraphicFramePr>
        <p:xfrm>
          <a:off x="1529443" y="1066800"/>
          <a:ext cx="9133114" cy="50715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1CC743CF-117A-D095-64C5-19CF9F20C92B}"/>
              </a:ext>
            </a:extLst>
          </p:cNvPr>
          <p:cNvSpPr txBox="1"/>
          <p:nvPr/>
        </p:nvSpPr>
        <p:spPr>
          <a:xfrm>
            <a:off x="163285" y="0"/>
            <a:ext cx="3224024" cy="923330"/>
          </a:xfrm>
          <a:prstGeom prst="rect">
            <a:avLst/>
          </a:prstGeom>
          <a:noFill/>
        </p:spPr>
        <p:txBody>
          <a:bodyPr wrap="none" rtlCol="0">
            <a:spAutoFit/>
          </a:bodyPr>
          <a:lstStyle/>
          <a:p>
            <a:r>
              <a:rPr lang="en-US" sz="5400" dirty="0">
                <a:solidFill>
                  <a:schemeClr val="bg1">
                    <a:lumMod val="95000"/>
                  </a:schemeClr>
                </a:solidFill>
              </a:rPr>
              <a:t>The “Gap”</a:t>
            </a:r>
          </a:p>
        </p:txBody>
      </p:sp>
    </p:spTree>
    <p:extLst>
      <p:ext uri="{BB962C8B-B14F-4D97-AF65-F5344CB8AC3E}">
        <p14:creationId xmlns:p14="http://schemas.microsoft.com/office/powerpoint/2010/main" val="2161985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9C9E43FF-D4C5-5792-8228-CF2E7EC5C92F}"/>
              </a:ext>
            </a:extLst>
          </p:cNvPr>
          <p:cNvGraphicFramePr/>
          <p:nvPr>
            <p:extLst>
              <p:ext uri="{D42A27DB-BD31-4B8C-83A1-F6EECF244321}">
                <p14:modId xmlns:p14="http://schemas.microsoft.com/office/powerpoint/2010/main" val="2643556736"/>
              </p:ext>
            </p:extLst>
          </p:nvPr>
        </p:nvGraphicFramePr>
        <p:xfrm>
          <a:off x="1099457" y="424544"/>
          <a:ext cx="9612086" cy="591094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extBox 5">
            <a:extLst>
              <a:ext uri="{FF2B5EF4-FFF2-40B4-BE49-F238E27FC236}">
                <a16:creationId xmlns:a16="http://schemas.microsoft.com/office/drawing/2014/main" id="{7B71EBAA-6F3A-50D0-BB05-90856962C9A9}"/>
              </a:ext>
            </a:extLst>
          </p:cNvPr>
          <p:cNvSpPr txBox="1"/>
          <p:nvPr/>
        </p:nvSpPr>
        <p:spPr>
          <a:xfrm>
            <a:off x="4483988" y="258001"/>
            <a:ext cx="3224024" cy="923330"/>
          </a:xfrm>
          <a:prstGeom prst="rect">
            <a:avLst/>
          </a:prstGeom>
          <a:noFill/>
        </p:spPr>
        <p:txBody>
          <a:bodyPr wrap="none" rtlCol="0">
            <a:spAutoFit/>
          </a:bodyPr>
          <a:lstStyle/>
          <a:p>
            <a:r>
              <a:rPr lang="en-US" sz="5400" dirty="0">
                <a:solidFill>
                  <a:schemeClr val="bg1">
                    <a:lumMod val="95000"/>
                  </a:schemeClr>
                </a:solidFill>
              </a:rPr>
              <a:t>The “Gap”</a:t>
            </a:r>
          </a:p>
        </p:txBody>
      </p:sp>
    </p:spTree>
    <p:extLst>
      <p:ext uri="{BB962C8B-B14F-4D97-AF65-F5344CB8AC3E}">
        <p14:creationId xmlns:p14="http://schemas.microsoft.com/office/powerpoint/2010/main" val="13857818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C8428-0639-21CE-2413-E5F32AC6E5E6}"/>
              </a:ext>
            </a:extLst>
          </p:cNvPr>
          <p:cNvSpPr>
            <a:spLocks noGrp="1"/>
          </p:cNvSpPr>
          <p:nvPr>
            <p:ph type="title"/>
          </p:nvPr>
        </p:nvSpPr>
        <p:spPr>
          <a:xfrm>
            <a:off x="838200" y="109424"/>
            <a:ext cx="10515600" cy="1325563"/>
          </a:xfrm>
        </p:spPr>
        <p:txBody>
          <a:bodyPr anchor="ctr">
            <a:normAutofit/>
          </a:bodyPr>
          <a:lstStyle/>
          <a:p>
            <a:pPr algn="ctr"/>
            <a:r>
              <a:rPr lang="en-US" dirty="0"/>
              <a:t>My Journey into the Fire Service Culture</a:t>
            </a:r>
          </a:p>
        </p:txBody>
      </p:sp>
      <p:pic>
        <p:nvPicPr>
          <p:cNvPr id="4" name="Content Placeholder 3" descr="Epic Cycle Journey Chapter 51 Saranac, MI – Hardy Dam, MI, USA |  Travellingfoxes Epic Journeys - North America &amp; Mexico">
            <a:extLst>
              <a:ext uri="{FF2B5EF4-FFF2-40B4-BE49-F238E27FC236}">
                <a16:creationId xmlns:a16="http://schemas.microsoft.com/office/drawing/2014/main" id="{466AD97D-9664-BD6C-A4EC-076015650D2C}"/>
              </a:ext>
            </a:extLst>
          </p:cNvPr>
          <p:cNvPicPr>
            <a:picLocks noGrp="1" noChangeAspect="1"/>
          </p:cNvPicPr>
          <p:nvPr>
            <p:ph idx="1"/>
          </p:nvPr>
        </p:nvPicPr>
        <p:blipFill>
          <a:blip r:embed="rId2"/>
          <a:stretch>
            <a:fillRect/>
          </a:stretch>
        </p:blipFill>
        <p:spPr>
          <a:xfrm>
            <a:off x="2471057" y="1434987"/>
            <a:ext cx="6351663" cy="476374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p:spPr>
      </p:pic>
    </p:spTree>
    <p:extLst>
      <p:ext uri="{BB962C8B-B14F-4D97-AF65-F5344CB8AC3E}">
        <p14:creationId xmlns:p14="http://schemas.microsoft.com/office/powerpoint/2010/main" val="1856801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F9AF1-6A11-7681-EFA6-AB4FBE02BE50}"/>
              </a:ext>
            </a:extLst>
          </p:cNvPr>
          <p:cNvSpPr>
            <a:spLocks noGrp="1"/>
          </p:cNvSpPr>
          <p:nvPr>
            <p:ph type="title"/>
          </p:nvPr>
        </p:nvSpPr>
        <p:spPr>
          <a:xfrm>
            <a:off x="136071" y="517524"/>
            <a:ext cx="11919857" cy="1325563"/>
          </a:xfrm>
        </p:spPr>
        <p:txBody>
          <a:bodyPr anchor="ctr">
            <a:normAutofit fontScale="90000"/>
          </a:bodyPr>
          <a:lstStyle/>
          <a:p>
            <a:pPr marL="0" lvl="0" algn="ctr">
              <a:spcBef>
                <a:spcPts val="0"/>
              </a:spcBef>
            </a:pPr>
            <a:r>
              <a:rPr lang="en-US" sz="4000" dirty="0"/>
              <a:t>My Journey to Earn My FSPA Cultural Competency Certificate</a:t>
            </a:r>
            <a:br>
              <a:rPr lang="en-US" sz="4000" dirty="0"/>
            </a:br>
            <a:endParaRPr lang="en-US" sz="4000" dirty="0"/>
          </a:p>
        </p:txBody>
      </p:sp>
      <p:pic>
        <p:nvPicPr>
          <p:cNvPr id="7" name="Content Placeholder 6" descr="It's #TBT time! Sixty years ago, Eastern Airlines helped us welcome the  commercial jet age with its inaugural Boeing 727 service at RDU.">
            <a:extLst>
              <a:ext uri="{FF2B5EF4-FFF2-40B4-BE49-F238E27FC236}">
                <a16:creationId xmlns:a16="http://schemas.microsoft.com/office/drawing/2014/main" id="{B9C98884-A702-FDCE-E7F0-C74F66C70E4D}"/>
              </a:ext>
            </a:extLst>
          </p:cNvPr>
          <p:cNvPicPr>
            <a:picLocks noGrp="1" noChangeAspect="1"/>
          </p:cNvPicPr>
          <p:nvPr>
            <p:ph idx="1"/>
          </p:nvPr>
        </p:nvPicPr>
        <p:blipFill>
          <a:blip r:embed="rId2"/>
          <a:stretch>
            <a:fillRect/>
          </a:stretch>
        </p:blipFill>
        <p:spPr>
          <a:xfrm>
            <a:off x="2490107" y="1491446"/>
            <a:ext cx="7211786" cy="4469276"/>
          </a:xfrm>
          <a:prstGeom prst="rect">
            <a:avLst/>
          </a:prstGeom>
        </p:spPr>
      </p:pic>
    </p:spTree>
    <p:extLst>
      <p:ext uri="{BB962C8B-B14F-4D97-AF65-F5344CB8AC3E}">
        <p14:creationId xmlns:p14="http://schemas.microsoft.com/office/powerpoint/2010/main" val="13001045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6763C-BDCA-5618-E0C7-BF991B45B601}"/>
              </a:ext>
            </a:extLst>
          </p:cNvPr>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Breaking the Barriers of Resistance</a:t>
            </a:r>
            <a:endParaRPr lang="en-US" dirty="0"/>
          </a:p>
        </p:txBody>
      </p:sp>
      <p:sp>
        <p:nvSpPr>
          <p:cNvPr id="3" name="Content Placeholder 2">
            <a:extLst>
              <a:ext uri="{FF2B5EF4-FFF2-40B4-BE49-F238E27FC236}">
                <a16:creationId xmlns:a16="http://schemas.microsoft.com/office/drawing/2014/main" id="{77336B43-9476-01AE-1152-315A96F61DEF}"/>
              </a:ext>
            </a:extLst>
          </p:cNvPr>
          <p:cNvSpPr>
            <a:spLocks noGrp="1"/>
          </p:cNvSpPr>
          <p:nvPr>
            <p:ph idx="1"/>
          </p:nvPr>
        </p:nvSpPr>
        <p:spPr>
          <a:xfrm>
            <a:off x="1121229" y="1499054"/>
            <a:ext cx="10515600" cy="4351338"/>
          </a:xfrm>
        </p:spPr>
        <p:txBody>
          <a:bodyPr/>
          <a:lstStyle/>
          <a:p>
            <a:r>
              <a:rPr lang="en-US" sz="3600" dirty="0">
                <a:latin typeface="Times New Roman" panose="02020603050405020304" pitchFamily="18" charset="0"/>
                <a:cs typeface="Times New Roman" panose="02020603050405020304" pitchFamily="18" charset="0"/>
              </a:rPr>
              <a:t>Licensed psychologist for nearly 25 years</a:t>
            </a:r>
          </a:p>
          <a:p>
            <a:r>
              <a:rPr lang="en-US" sz="3600" dirty="0">
                <a:latin typeface="Times New Roman" panose="02020603050405020304" pitchFamily="18" charset="0"/>
                <a:cs typeface="Times New Roman" panose="02020603050405020304" pitchFamily="18" charset="0"/>
              </a:rPr>
              <a:t>Trauma focused since grad school in the mid 90’s</a:t>
            </a:r>
          </a:p>
          <a:p>
            <a:r>
              <a:rPr lang="en-US" sz="3600" dirty="0">
                <a:latin typeface="Times New Roman" panose="02020603050405020304" pitchFamily="18" charset="0"/>
                <a:cs typeface="Times New Roman" panose="02020603050405020304" pitchFamily="18" charset="0"/>
              </a:rPr>
              <a:t>Married for 35 years to a fire/rescue volunteer of 50 years and law enforcement for 40+ years</a:t>
            </a:r>
          </a:p>
          <a:p>
            <a:r>
              <a:rPr lang="en-US" sz="3600" dirty="0">
                <a:latin typeface="Times New Roman" panose="02020603050405020304" pitchFamily="18" charset="0"/>
                <a:cs typeface="Times New Roman" panose="02020603050405020304" pitchFamily="18" charset="0"/>
              </a:rPr>
              <a:t>Long term relationship with the fire/rescue service</a:t>
            </a:r>
          </a:p>
          <a:p>
            <a:r>
              <a:rPr lang="en-US" sz="3600" dirty="0">
                <a:latin typeface="Times New Roman" panose="02020603050405020304" pitchFamily="18" charset="0"/>
                <a:cs typeface="Times New Roman" panose="02020603050405020304" pitchFamily="18" charset="0"/>
              </a:rPr>
              <a:t>Positive changes in attitudes toward mental health</a:t>
            </a:r>
          </a:p>
          <a:p>
            <a:endParaRPr lang="en-US" dirty="0"/>
          </a:p>
        </p:txBody>
      </p:sp>
    </p:spTree>
    <p:extLst>
      <p:ext uri="{BB962C8B-B14F-4D97-AF65-F5344CB8AC3E}">
        <p14:creationId xmlns:p14="http://schemas.microsoft.com/office/powerpoint/2010/main" val="19420289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62441C-CC8A-1B23-9FBB-F8E173F56657}"/>
              </a:ext>
            </a:extLst>
          </p:cNvPr>
          <p:cNvPicPr>
            <a:picLocks noChangeAspect="1"/>
          </p:cNvPicPr>
          <p:nvPr/>
        </p:nvPicPr>
        <p:blipFill>
          <a:blip r:embed="rId2"/>
          <a:stretch>
            <a:fillRect/>
          </a:stretch>
        </p:blipFill>
        <p:spPr>
          <a:xfrm>
            <a:off x="1855389" y="498890"/>
            <a:ext cx="8481222" cy="4961160"/>
          </a:xfrm>
          <a:prstGeom prst="rect">
            <a:avLst/>
          </a:prstGeom>
        </p:spPr>
      </p:pic>
    </p:spTree>
    <p:extLst>
      <p:ext uri="{BB962C8B-B14F-4D97-AF65-F5344CB8AC3E}">
        <p14:creationId xmlns:p14="http://schemas.microsoft.com/office/powerpoint/2010/main" val="31981228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863E1-A1EE-FB9A-B0DA-E2C8E0F73287}"/>
              </a:ext>
            </a:extLst>
          </p:cNvPr>
          <p:cNvSpPr>
            <a:spLocks noGrp="1"/>
          </p:cNvSpPr>
          <p:nvPr>
            <p:ph type="title"/>
          </p:nvPr>
        </p:nvSpPr>
        <p:spPr>
          <a:xfrm>
            <a:off x="838200" y="365125"/>
            <a:ext cx="10515600" cy="1325563"/>
          </a:xfrm>
        </p:spPr>
        <p:txBody>
          <a:bodyPr anchor="ctr">
            <a:normAutofit/>
          </a:bodyPr>
          <a:lstStyle/>
          <a:p>
            <a:r>
              <a:rPr lang="en-US" sz="4100" dirty="0"/>
              <a:t>	                                     </a:t>
            </a:r>
            <a:r>
              <a:rPr lang="en-US" sz="4100" dirty="0">
                <a:latin typeface="Times New Roman" panose="02020603050405020304" pitchFamily="18" charset="0"/>
                <a:cs typeface="Times New Roman" panose="02020603050405020304" pitchFamily="18" charset="0"/>
              </a:rPr>
              <a:t>2024  </a:t>
            </a:r>
            <a:br>
              <a:rPr lang="en-US" sz="4100" dirty="0">
                <a:latin typeface="Times New Roman" panose="02020603050405020304" pitchFamily="18" charset="0"/>
                <a:cs typeface="Times New Roman" panose="02020603050405020304" pitchFamily="18" charset="0"/>
              </a:rPr>
            </a:br>
            <a:r>
              <a:rPr lang="en-US" sz="4100" dirty="0">
                <a:latin typeface="Times New Roman" panose="02020603050405020304" pitchFamily="18" charset="0"/>
                <a:cs typeface="Times New Roman" panose="02020603050405020304" pitchFamily="18" charset="0"/>
              </a:rPr>
              <a:t>Fire Service Psychology Association Conference </a:t>
            </a:r>
          </a:p>
        </p:txBody>
      </p:sp>
      <p:pic>
        <p:nvPicPr>
          <p:cNvPr id="4" name="Content Placeholder 3" descr="THE 10 CLOSEST Hotels to YOTEL Washington DC">
            <a:extLst>
              <a:ext uri="{FF2B5EF4-FFF2-40B4-BE49-F238E27FC236}">
                <a16:creationId xmlns:a16="http://schemas.microsoft.com/office/drawing/2014/main" id="{4D1B718F-905B-EA09-9432-F659CC60200C}"/>
              </a:ext>
            </a:extLst>
          </p:cNvPr>
          <p:cNvPicPr>
            <a:picLocks noGrp="1" noChangeAspect="1"/>
          </p:cNvPicPr>
          <p:nvPr>
            <p:ph idx="1"/>
          </p:nvPr>
        </p:nvPicPr>
        <p:blipFill>
          <a:blip r:embed="rId2"/>
          <a:stretch>
            <a:fillRect/>
          </a:stretch>
        </p:blipFill>
        <p:spPr>
          <a:xfrm>
            <a:off x="2683186" y="1825625"/>
            <a:ext cx="6825628" cy="4351338"/>
          </a:xfrm>
          <a:prstGeom prst="rect">
            <a:avLst/>
          </a:prstGeom>
          <a:noFill/>
        </p:spPr>
      </p:pic>
    </p:spTree>
    <p:extLst>
      <p:ext uri="{BB962C8B-B14F-4D97-AF65-F5344CB8AC3E}">
        <p14:creationId xmlns:p14="http://schemas.microsoft.com/office/powerpoint/2010/main" val="1191050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37367B-48A7-44AA-A08E-AA2512D5FDA7}"/>
              </a:ext>
            </a:extLst>
          </p:cNvPr>
          <p:cNvSpPr>
            <a:spLocks noGrp="1"/>
          </p:cNvSpPr>
          <p:nvPr>
            <p:ph type="title"/>
          </p:nvPr>
        </p:nvSpPr>
        <p:spPr>
          <a:xfrm>
            <a:off x="838200" y="150726"/>
            <a:ext cx="10515600" cy="1014884"/>
          </a:xfrm>
        </p:spPr>
        <p:txBody>
          <a:bodyPr anchor="ctr">
            <a:normAutofit fontScale="90000"/>
          </a:bodyPr>
          <a:lstStyle/>
          <a:p>
            <a:r>
              <a:rPr lang="en-US" sz="4100" dirty="0"/>
              <a:t>				</a:t>
            </a:r>
            <a:r>
              <a:rPr lang="en-US" sz="4100" dirty="0">
                <a:solidFill>
                  <a:schemeClr val="bg1">
                    <a:lumMod val="95000"/>
                  </a:schemeClr>
                </a:solidFill>
              </a:rPr>
              <a:t>         2025 </a:t>
            </a:r>
            <a:br>
              <a:rPr lang="en-US" sz="4100" dirty="0">
                <a:solidFill>
                  <a:schemeClr val="bg1">
                    <a:lumMod val="95000"/>
                  </a:schemeClr>
                </a:solidFill>
              </a:rPr>
            </a:br>
            <a:r>
              <a:rPr lang="en-US" sz="4100" dirty="0">
                <a:solidFill>
                  <a:schemeClr val="bg1">
                    <a:lumMod val="95000"/>
                  </a:schemeClr>
                </a:solidFill>
              </a:rPr>
              <a:t>  </a:t>
            </a:r>
            <a:r>
              <a:rPr lang="en-US" sz="4100" dirty="0">
                <a:solidFill>
                  <a:schemeClr val="bg1">
                    <a:lumMod val="95000"/>
                  </a:schemeClr>
                </a:solidFill>
                <a:latin typeface="Times New Roman" panose="02020603050405020304" pitchFamily="18" charset="0"/>
                <a:cs typeface="Times New Roman" panose="02020603050405020304" pitchFamily="18" charset="0"/>
              </a:rPr>
              <a:t>Fire Service Psychology Association Conference</a:t>
            </a:r>
          </a:p>
        </p:txBody>
      </p:sp>
      <p:sp>
        <p:nvSpPr>
          <p:cNvPr id="3" name="Content Placeholder 2">
            <a:extLst>
              <a:ext uri="{FF2B5EF4-FFF2-40B4-BE49-F238E27FC236}">
                <a16:creationId xmlns:a16="http://schemas.microsoft.com/office/drawing/2014/main" id="{9C54169B-4424-10A3-38B6-69F518FC5FB0}"/>
              </a:ext>
            </a:extLst>
          </p:cNvPr>
          <p:cNvSpPr>
            <a:spLocks noGrp="1"/>
          </p:cNvSpPr>
          <p:nvPr>
            <p:ph sz="half" idx="1"/>
          </p:nvPr>
        </p:nvSpPr>
        <p:spPr>
          <a:xfrm>
            <a:off x="1537398" y="1476708"/>
            <a:ext cx="4481565" cy="3688146"/>
          </a:xfrm>
        </p:spPr>
        <p:txBody>
          <a:bodyPr>
            <a:normAutofit lnSpcReduction="10000"/>
          </a:bodyPr>
          <a:lstStyle/>
          <a:p>
            <a:r>
              <a:rPr lang="en-US" dirty="0"/>
              <a:t>Donning the turn out gear</a:t>
            </a:r>
          </a:p>
          <a:p>
            <a:r>
              <a:rPr lang="en-US" dirty="0"/>
              <a:t>Stop the bleed</a:t>
            </a:r>
          </a:p>
          <a:p>
            <a:r>
              <a:rPr lang="en-US" dirty="0"/>
              <a:t>Wearing the SCBA and face mask</a:t>
            </a:r>
          </a:p>
          <a:p>
            <a:r>
              <a:rPr lang="en-US" dirty="0"/>
              <a:t>Entering a simulated fire</a:t>
            </a:r>
          </a:p>
          <a:p>
            <a:r>
              <a:rPr lang="en-US" dirty="0"/>
              <a:t>Firehouse culture</a:t>
            </a:r>
          </a:p>
          <a:p>
            <a:r>
              <a:rPr lang="en-US" dirty="0"/>
              <a:t>Spending the day with one of the duty crews</a:t>
            </a:r>
          </a:p>
          <a:p>
            <a:endParaRPr lang="en-US" dirty="0"/>
          </a:p>
        </p:txBody>
      </p:sp>
      <p:pic>
        <p:nvPicPr>
          <p:cNvPr id="5" name="Picture 4" descr="Pearland Fire Department | Pearland TX">
            <a:extLst>
              <a:ext uri="{FF2B5EF4-FFF2-40B4-BE49-F238E27FC236}">
                <a16:creationId xmlns:a16="http://schemas.microsoft.com/office/drawing/2014/main" id="{DE9A3094-66FA-33B4-6AE6-1EEE00B311DC}"/>
              </a:ext>
            </a:extLst>
          </p:cNvPr>
          <p:cNvPicPr>
            <a:picLocks noChangeAspect="1"/>
          </p:cNvPicPr>
          <p:nvPr/>
        </p:nvPicPr>
        <p:blipFill>
          <a:blip r:embed="rId2"/>
          <a:srcRect l="6192" r="5020" b="-2"/>
          <a:stretch>
            <a:fillRect/>
          </a:stretch>
        </p:blipFill>
        <p:spPr>
          <a:xfrm>
            <a:off x="6666326" y="1687722"/>
            <a:ext cx="3452997" cy="3889114"/>
          </a:xfrm>
          <a:prstGeom prst="rect">
            <a:avLst/>
          </a:prstGeom>
          <a:noFill/>
        </p:spPr>
      </p:pic>
    </p:spTree>
    <p:extLst>
      <p:ext uri="{BB962C8B-B14F-4D97-AF65-F5344CB8AC3E}">
        <p14:creationId xmlns:p14="http://schemas.microsoft.com/office/powerpoint/2010/main" val="18366783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9DA46-6B0D-C9D7-205F-C1C8A53A177D}"/>
              </a:ext>
            </a:extLst>
          </p:cNvPr>
          <p:cNvSpPr>
            <a:spLocks noGrp="1"/>
          </p:cNvSpPr>
          <p:nvPr>
            <p:ph type="title"/>
          </p:nvPr>
        </p:nvSpPr>
        <p:spPr>
          <a:xfrm>
            <a:off x="827314" y="178511"/>
            <a:ext cx="10515600" cy="1325563"/>
          </a:xfrm>
        </p:spPr>
        <p:txBody>
          <a:bodyPr/>
          <a:lstStyle/>
          <a:p>
            <a:pPr algn="ctr"/>
            <a:r>
              <a:rPr lang="en-US" dirty="0"/>
              <a:t>Pearland Immersion</a:t>
            </a:r>
          </a:p>
        </p:txBody>
      </p:sp>
      <p:pic>
        <p:nvPicPr>
          <p:cNvPr id="4" name="Content Placeholder 4">
            <a:extLst>
              <a:ext uri="{FF2B5EF4-FFF2-40B4-BE49-F238E27FC236}">
                <a16:creationId xmlns:a16="http://schemas.microsoft.com/office/drawing/2014/main" id="{E5ADFD02-990A-BCF4-F38C-8E60EA0D577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2036589" y="2048026"/>
            <a:ext cx="4352925" cy="3265023"/>
          </a:xfrm>
          <a:prstGeom prst="rect">
            <a:avLst/>
          </a:prstGeom>
        </p:spPr>
      </p:pic>
      <p:pic>
        <p:nvPicPr>
          <p:cNvPr id="5" name="Picture 4">
            <a:extLst>
              <a:ext uri="{FF2B5EF4-FFF2-40B4-BE49-F238E27FC236}">
                <a16:creationId xmlns:a16="http://schemas.microsoft.com/office/drawing/2014/main" id="{BED672EA-7D3D-A6D1-0569-210DE070034B}"/>
              </a:ext>
            </a:extLst>
          </p:cNvPr>
          <p:cNvPicPr>
            <a:picLocks noChangeAspect="1"/>
          </p:cNvPicPr>
          <p:nvPr/>
        </p:nvPicPr>
        <p:blipFill>
          <a:blip r:embed="rId3"/>
          <a:srcRect b="1913"/>
          <a:stretch>
            <a:fillRect/>
          </a:stretch>
        </p:blipFill>
        <p:spPr>
          <a:xfrm>
            <a:off x="6627554" y="1504074"/>
            <a:ext cx="2877456" cy="4352925"/>
          </a:xfrm>
          <a:prstGeom prst="rect">
            <a:avLst/>
          </a:prstGeom>
        </p:spPr>
      </p:pic>
      <p:sp>
        <p:nvSpPr>
          <p:cNvPr id="6" name="Speech Bubble: Rectangle with Corners Rounded 5">
            <a:extLst>
              <a:ext uri="{FF2B5EF4-FFF2-40B4-BE49-F238E27FC236}">
                <a16:creationId xmlns:a16="http://schemas.microsoft.com/office/drawing/2014/main" id="{C9552D40-2B6C-BE49-11B8-56BE2D9C4783}"/>
              </a:ext>
            </a:extLst>
          </p:cNvPr>
          <p:cNvSpPr/>
          <p:nvPr/>
        </p:nvSpPr>
        <p:spPr>
          <a:xfrm>
            <a:off x="9938657" y="1001486"/>
            <a:ext cx="1426029" cy="786819"/>
          </a:xfrm>
          <a:prstGeom prst="wedgeRoundRectCallout">
            <a:avLst>
              <a:gd name="adj1" fmla="val -124650"/>
              <a:gd name="adj2" fmla="val 184249"/>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SCBA &amp; Facepiece</a:t>
            </a:r>
          </a:p>
        </p:txBody>
      </p:sp>
      <p:sp>
        <p:nvSpPr>
          <p:cNvPr id="8" name="Speech Bubble: Rectangle with Corners Rounded 7">
            <a:extLst>
              <a:ext uri="{FF2B5EF4-FFF2-40B4-BE49-F238E27FC236}">
                <a16:creationId xmlns:a16="http://schemas.microsoft.com/office/drawing/2014/main" id="{7F06FFE7-A1B8-1F07-8010-29B14C317F7D}"/>
              </a:ext>
            </a:extLst>
          </p:cNvPr>
          <p:cNvSpPr/>
          <p:nvPr/>
        </p:nvSpPr>
        <p:spPr>
          <a:xfrm>
            <a:off x="10287001" y="2327049"/>
            <a:ext cx="1426029" cy="949551"/>
          </a:xfrm>
          <a:prstGeom prst="wedgeRoundRectCallout">
            <a:avLst>
              <a:gd name="adj1" fmla="val -129993"/>
              <a:gd name="adj2" fmla="val 80246"/>
              <a:gd name="adj3" fmla="val 1666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Turn out gear, aka, PPE</a:t>
            </a:r>
          </a:p>
        </p:txBody>
      </p:sp>
    </p:spTree>
    <p:extLst>
      <p:ext uri="{BB962C8B-B14F-4D97-AF65-F5344CB8AC3E}">
        <p14:creationId xmlns:p14="http://schemas.microsoft.com/office/powerpoint/2010/main" val="1390801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D04E-59F9-834D-7AD7-914D8FA44181}"/>
              </a:ext>
            </a:extLst>
          </p:cNvPr>
          <p:cNvSpPr>
            <a:spLocks noGrp="1"/>
          </p:cNvSpPr>
          <p:nvPr>
            <p:ph type="title"/>
          </p:nvPr>
        </p:nvSpPr>
        <p:spPr>
          <a:xfrm>
            <a:off x="838200" y="136525"/>
            <a:ext cx="10515600" cy="1325563"/>
          </a:xfrm>
        </p:spPr>
        <p:txBody>
          <a:bodyPr/>
          <a:lstStyle/>
          <a:p>
            <a:pPr algn="ctr"/>
            <a:r>
              <a:rPr lang="en-US" dirty="0">
                <a:solidFill>
                  <a:schemeClr val="bg1"/>
                </a:solidFill>
              </a:rPr>
              <a:t>Air Rescue – Pearland Texas</a:t>
            </a:r>
          </a:p>
        </p:txBody>
      </p:sp>
      <p:pic>
        <p:nvPicPr>
          <p:cNvPr id="5" name="Content Placeholder 4">
            <a:extLst>
              <a:ext uri="{FF2B5EF4-FFF2-40B4-BE49-F238E27FC236}">
                <a16:creationId xmlns:a16="http://schemas.microsoft.com/office/drawing/2014/main" id="{79A8E59C-7FDF-9521-94C9-D70503EB8EF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rot="5400000">
            <a:off x="3604458" y="1239677"/>
            <a:ext cx="4983083" cy="5164854"/>
          </a:xfrm>
          <a:prstGeom prst="rect">
            <a:avLst/>
          </a:prstGeom>
        </p:spPr>
      </p:pic>
    </p:spTree>
    <p:extLst>
      <p:ext uri="{BB962C8B-B14F-4D97-AF65-F5344CB8AC3E}">
        <p14:creationId xmlns:p14="http://schemas.microsoft.com/office/powerpoint/2010/main" val="14313719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3F0E4-C411-8E8D-B561-930DEF695C82}"/>
              </a:ext>
            </a:extLst>
          </p:cNvPr>
          <p:cNvSpPr>
            <a:spLocks noGrp="1"/>
          </p:cNvSpPr>
          <p:nvPr>
            <p:ph type="title"/>
          </p:nvPr>
        </p:nvSpPr>
        <p:spPr/>
        <p:txBody>
          <a:bodyPr/>
          <a:lstStyle/>
          <a:p>
            <a:r>
              <a:rPr lang="en-US" dirty="0"/>
              <a:t>		        </a:t>
            </a:r>
            <a:r>
              <a:rPr lang="en-US" dirty="0">
                <a:latin typeface="Times New Roman" panose="02020603050405020304" pitchFamily="18" charset="0"/>
                <a:cs typeface="Times New Roman" panose="02020603050405020304" pitchFamily="18" charset="0"/>
              </a:rPr>
              <a:t>Pearland Immersion</a:t>
            </a:r>
          </a:p>
        </p:txBody>
      </p:sp>
      <p:pic>
        <p:nvPicPr>
          <p:cNvPr id="5" name="Content Placeholder 4">
            <a:extLst>
              <a:ext uri="{FF2B5EF4-FFF2-40B4-BE49-F238E27FC236}">
                <a16:creationId xmlns:a16="http://schemas.microsoft.com/office/drawing/2014/main" id="{FD9233A1-7AD0-0595-9AFB-57DC94FF6876}"/>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l="7311" r="27741"/>
          <a:stretch>
            <a:fillRect/>
          </a:stretch>
        </p:blipFill>
        <p:spPr>
          <a:xfrm rot="5400000">
            <a:off x="4085314" y="243862"/>
            <a:ext cx="4021372" cy="6915024"/>
          </a:xfrm>
          <a:prstGeom prst="rect">
            <a:avLst/>
          </a:prstGeom>
        </p:spPr>
      </p:pic>
    </p:spTree>
    <p:extLst>
      <p:ext uri="{BB962C8B-B14F-4D97-AF65-F5344CB8AC3E}">
        <p14:creationId xmlns:p14="http://schemas.microsoft.com/office/powerpoint/2010/main" val="1876405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5C373-B09C-5876-8DEC-303970F932E2}"/>
              </a:ext>
            </a:extLst>
          </p:cNvPr>
          <p:cNvSpPr>
            <a:spLocks noGrp="1"/>
          </p:cNvSpPr>
          <p:nvPr>
            <p:ph type="title"/>
          </p:nvPr>
        </p:nvSpPr>
        <p:spPr>
          <a:xfrm>
            <a:off x="838199" y="282351"/>
            <a:ext cx="10515600" cy="1325563"/>
          </a:xfrm>
        </p:spPr>
        <p:txBody>
          <a:bodyPr/>
          <a:lstStyle/>
          <a:p>
            <a:pPr algn="ctr"/>
            <a:r>
              <a:rPr lang="en-US" dirty="0"/>
              <a:t>Pearland Immersion</a:t>
            </a:r>
          </a:p>
        </p:txBody>
      </p:sp>
      <p:pic>
        <p:nvPicPr>
          <p:cNvPr id="4" name="Content Placeholder 4">
            <a:extLst>
              <a:ext uri="{FF2B5EF4-FFF2-40B4-BE49-F238E27FC236}">
                <a16:creationId xmlns:a16="http://schemas.microsoft.com/office/drawing/2014/main" id="{11493B23-9C4B-F945-14CD-8B8A7CC0036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r="26154"/>
          <a:stretch>
            <a:fillRect/>
          </a:stretch>
        </p:blipFill>
        <p:spPr>
          <a:xfrm rot="5400000">
            <a:off x="3824742" y="911410"/>
            <a:ext cx="4542515" cy="5935524"/>
          </a:xfrm>
          <a:prstGeom prst="rect">
            <a:avLst/>
          </a:prstGeom>
        </p:spPr>
      </p:pic>
    </p:spTree>
    <p:extLst>
      <p:ext uri="{BB962C8B-B14F-4D97-AF65-F5344CB8AC3E}">
        <p14:creationId xmlns:p14="http://schemas.microsoft.com/office/powerpoint/2010/main" val="15927949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BA0482-3B7F-786B-3E03-966B5EAC2F11}"/>
              </a:ext>
            </a:extLst>
          </p:cNvPr>
          <p:cNvSpPr>
            <a:spLocks noGrp="1"/>
          </p:cNvSpPr>
          <p:nvPr>
            <p:ph type="title"/>
          </p:nvPr>
        </p:nvSpPr>
        <p:spPr>
          <a:xfrm>
            <a:off x="187569" y="365125"/>
            <a:ext cx="11166231" cy="1325563"/>
          </a:xfrm>
        </p:spPr>
        <p:txBody>
          <a:bodyPr/>
          <a:lstStyle/>
          <a:p>
            <a:pPr algn="ctr"/>
            <a:r>
              <a:rPr lang="en-US" dirty="0">
                <a:solidFill>
                  <a:schemeClr val="bg1"/>
                </a:solidFill>
                <a:latin typeface="Times New Roman" panose="02020603050405020304" pitchFamily="18" charset="0"/>
                <a:cs typeface="Times New Roman" panose="02020603050405020304" pitchFamily="18" charset="0"/>
              </a:rPr>
              <a:t>Lessons Learned from Hands on Experience </a:t>
            </a:r>
          </a:p>
        </p:txBody>
      </p:sp>
      <p:sp>
        <p:nvSpPr>
          <p:cNvPr id="3" name="Content Placeholder 2">
            <a:extLst>
              <a:ext uri="{FF2B5EF4-FFF2-40B4-BE49-F238E27FC236}">
                <a16:creationId xmlns:a16="http://schemas.microsoft.com/office/drawing/2014/main" id="{27F0557F-64BD-CE0A-C8E3-3750AB37D56A}"/>
              </a:ext>
            </a:extLst>
          </p:cNvPr>
          <p:cNvSpPr>
            <a:spLocks noGrp="1"/>
          </p:cNvSpPr>
          <p:nvPr>
            <p:ph idx="1"/>
          </p:nvPr>
        </p:nvSpPr>
        <p:spPr>
          <a:xfrm>
            <a:off x="1432727" y="1690688"/>
            <a:ext cx="8675914" cy="4351338"/>
          </a:xfrm>
        </p:spPr>
        <p:txBody>
          <a:bodyPr/>
          <a:lstStyle/>
          <a:p>
            <a:r>
              <a:rPr lang="en-US" sz="3600" dirty="0">
                <a:latin typeface="Times New Roman" panose="02020603050405020304" pitchFamily="18" charset="0"/>
                <a:cs typeface="Times New Roman" panose="02020603050405020304" pitchFamily="18" charset="0"/>
              </a:rPr>
              <a:t>The weight and heat of the gear</a:t>
            </a:r>
          </a:p>
          <a:p>
            <a:r>
              <a:rPr lang="en-US" sz="3600" dirty="0">
                <a:latin typeface="Times New Roman" panose="02020603050405020304" pitchFamily="18" charset="0"/>
                <a:cs typeface="Times New Roman" panose="02020603050405020304" pitchFamily="18" charset="0"/>
              </a:rPr>
              <a:t> Simulated building fire </a:t>
            </a:r>
          </a:p>
          <a:p>
            <a:r>
              <a:rPr lang="en-US" sz="3600" dirty="0">
                <a:solidFill>
                  <a:schemeClr val="bg1">
                    <a:lumMod val="95000"/>
                  </a:schemeClr>
                </a:solidFill>
                <a:latin typeface="Times New Roman" panose="02020603050405020304" pitchFamily="18" charset="0"/>
                <a:cs typeface="Times New Roman" panose="02020603050405020304" pitchFamily="18" charset="0"/>
              </a:rPr>
              <a:t>Recognizing the difficulty to follow protocol, completing your assigned task and meeting the expectations of your crew in stressful situations</a:t>
            </a:r>
          </a:p>
          <a:p>
            <a:endParaRPr lang="en-US" sz="3600" dirty="0">
              <a:solidFill>
                <a:schemeClr val="tx1"/>
              </a:solidFill>
              <a:latin typeface="Times New Roman" panose="02020603050405020304" pitchFamily="18" charset="0"/>
              <a:cs typeface="Times New Roman" panose="02020603050405020304" pitchFamily="18" charset="0"/>
            </a:endParaRPr>
          </a:p>
          <a:p>
            <a:endParaRPr lang="en-US" dirty="0"/>
          </a:p>
          <a:p>
            <a:endParaRPr lang="en-US" dirty="0"/>
          </a:p>
          <a:p>
            <a:endParaRPr lang="en-US" dirty="0"/>
          </a:p>
        </p:txBody>
      </p:sp>
    </p:spTree>
    <p:extLst>
      <p:ext uri="{BB962C8B-B14F-4D97-AF65-F5344CB8AC3E}">
        <p14:creationId xmlns:p14="http://schemas.microsoft.com/office/powerpoint/2010/main" val="187041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EAF53F-A125-3282-1D97-1B3F8E07FEC8}"/>
              </a:ext>
            </a:extLst>
          </p:cNvPr>
          <p:cNvSpPr>
            <a:spLocks noGrp="1"/>
          </p:cNvSpPr>
          <p:nvPr>
            <p:ph type="title"/>
          </p:nvPr>
        </p:nvSpPr>
        <p:spPr>
          <a:xfrm>
            <a:off x="838200" y="234497"/>
            <a:ext cx="10515600" cy="886732"/>
          </a:xfrm>
        </p:spPr>
        <p:txBody>
          <a:bodyPr anchor="ctr">
            <a:normAutofit/>
          </a:bodyPr>
          <a:lstStyle/>
          <a:p>
            <a:pPr algn="ctr"/>
            <a:r>
              <a:rPr lang="en-US" sz="4800" dirty="0">
                <a:latin typeface="Times New Roman" panose="02020603050405020304" pitchFamily="18" charset="0"/>
                <a:cs typeface="Times New Roman" panose="02020603050405020304" pitchFamily="18" charset="0"/>
              </a:rPr>
              <a:t>40 Ride </a:t>
            </a:r>
            <a:r>
              <a:rPr lang="en-US" sz="4800" dirty="0" err="1">
                <a:latin typeface="Times New Roman" panose="02020603050405020304" pitchFamily="18" charset="0"/>
                <a:cs typeface="Times New Roman" panose="02020603050405020304" pitchFamily="18" charset="0"/>
              </a:rPr>
              <a:t>Alongs</a:t>
            </a:r>
            <a:endParaRPr lang="en-US" sz="4800" dirty="0">
              <a:latin typeface="Times New Roman" panose="02020603050405020304" pitchFamily="18" charset="0"/>
              <a:cs typeface="Times New Roman" panose="02020603050405020304" pitchFamily="18" charset="0"/>
            </a:endParaRPr>
          </a:p>
        </p:txBody>
      </p:sp>
      <p:pic>
        <p:nvPicPr>
          <p:cNvPr id="9" name="Content Placeholder 8">
            <a:extLst>
              <a:ext uri="{FF2B5EF4-FFF2-40B4-BE49-F238E27FC236}">
                <a16:creationId xmlns:a16="http://schemas.microsoft.com/office/drawing/2014/main" id="{CFFCA3AF-493A-8AAF-6B57-39DA662B58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1429" y="1431018"/>
            <a:ext cx="6749142" cy="5061857"/>
          </a:xfrm>
          <a:prstGeom prst="rect">
            <a:avLst/>
          </a:prstGeom>
        </p:spPr>
      </p:pic>
    </p:spTree>
    <p:extLst>
      <p:ext uri="{BB962C8B-B14F-4D97-AF65-F5344CB8AC3E}">
        <p14:creationId xmlns:p14="http://schemas.microsoft.com/office/powerpoint/2010/main" val="254003711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53B533-BFC1-778A-E6FF-23C4461506BB}"/>
              </a:ext>
            </a:extLst>
          </p:cNvPr>
          <p:cNvSpPr>
            <a:spLocks noGrp="1"/>
          </p:cNvSpPr>
          <p:nvPr>
            <p:ph type="title"/>
          </p:nvPr>
        </p:nvSpPr>
        <p:spPr/>
        <p:txBody>
          <a:bodyPr/>
          <a:lstStyle/>
          <a:p>
            <a:r>
              <a:rPr lang="en-US" dirty="0"/>
              <a:t>		         </a:t>
            </a:r>
            <a:r>
              <a:rPr lang="en-US" dirty="0">
                <a:latin typeface="Times New Roman" panose="02020603050405020304" pitchFamily="18" charset="0"/>
                <a:cs typeface="Times New Roman" panose="02020603050405020304" pitchFamily="18" charset="0"/>
              </a:rPr>
              <a:t>Chain of Command</a:t>
            </a:r>
          </a:p>
        </p:txBody>
      </p:sp>
      <p:pic>
        <p:nvPicPr>
          <p:cNvPr id="4" name="Content Placeholder 5" descr="Everyone Wants To Be Chief…Until They're Chief">
            <a:extLst>
              <a:ext uri="{FF2B5EF4-FFF2-40B4-BE49-F238E27FC236}">
                <a16:creationId xmlns:a16="http://schemas.microsoft.com/office/drawing/2014/main" id="{5163C796-F2E2-D7CB-DD2A-596C4738B38B}"/>
              </a:ext>
            </a:extLst>
          </p:cNvPr>
          <p:cNvPicPr>
            <a:picLocks noGrp="1" noChangeAspect="1"/>
          </p:cNvPicPr>
          <p:nvPr>
            <p:ph idx="1"/>
          </p:nvPr>
        </p:nvPicPr>
        <p:blipFill>
          <a:blip r:embed="rId2"/>
          <a:stretch>
            <a:fillRect/>
          </a:stretch>
        </p:blipFill>
        <p:spPr>
          <a:xfrm>
            <a:off x="2954081" y="1747471"/>
            <a:ext cx="5783653" cy="4351338"/>
          </a:xfrm>
          <a:prstGeom prst="rect">
            <a:avLst/>
          </a:prstGeom>
        </p:spPr>
      </p:pic>
    </p:spTree>
    <p:extLst>
      <p:ext uri="{BB962C8B-B14F-4D97-AF65-F5344CB8AC3E}">
        <p14:creationId xmlns:p14="http://schemas.microsoft.com/office/powerpoint/2010/main" val="13951246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05C3C-B842-092A-72FF-CFE19871ECD6}"/>
              </a:ext>
            </a:extLst>
          </p:cNvPr>
          <p:cNvSpPr>
            <a:spLocks noGrp="1"/>
          </p:cNvSpPr>
          <p:nvPr>
            <p:ph type="title"/>
          </p:nvPr>
        </p:nvSpPr>
        <p:spPr>
          <a:xfrm>
            <a:off x="6193971" y="180068"/>
            <a:ext cx="5715000" cy="1325563"/>
          </a:xfrm>
        </p:spPr>
        <p:txBody>
          <a:bodyPr>
            <a:normAutofit/>
          </a:bodyPr>
          <a:lstStyle/>
          <a:p>
            <a:r>
              <a:rPr lang="en-US" sz="4000" b="1" dirty="0">
                <a:latin typeface="Times New Roman" panose="02020603050405020304" pitchFamily="18" charset="0"/>
                <a:cs typeface="Times New Roman" panose="02020603050405020304" pitchFamily="18" charset="0"/>
              </a:rPr>
              <a:t>Operational Field Ranks</a:t>
            </a:r>
            <a:endParaRPr lang="en-US" sz="4000" dirty="0"/>
          </a:p>
        </p:txBody>
      </p:sp>
      <p:graphicFrame>
        <p:nvGraphicFramePr>
          <p:cNvPr id="3" name="Diagram 2">
            <a:extLst>
              <a:ext uri="{FF2B5EF4-FFF2-40B4-BE49-F238E27FC236}">
                <a16:creationId xmlns:a16="http://schemas.microsoft.com/office/drawing/2014/main" id="{5DECBFBC-FB48-6BA7-9A5F-91A0CB9D50D8}"/>
              </a:ext>
            </a:extLst>
          </p:cNvPr>
          <p:cNvGraphicFramePr/>
          <p:nvPr>
            <p:extLst>
              <p:ext uri="{D42A27DB-BD31-4B8C-83A1-F6EECF244321}">
                <p14:modId xmlns:p14="http://schemas.microsoft.com/office/powerpoint/2010/main" val="2349171524"/>
              </p:ext>
            </p:extLst>
          </p:nvPr>
        </p:nvGraphicFramePr>
        <p:xfrm>
          <a:off x="130628" y="544286"/>
          <a:ext cx="11462657" cy="5791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807955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F324AF-2E5C-9D4A-44F0-21F99E684E8D}"/>
              </a:ext>
            </a:extLst>
          </p:cNvPr>
          <p:cNvSpPr>
            <a:spLocks noGrp="1"/>
          </p:cNvSpPr>
          <p:nvPr>
            <p:ph type="title"/>
          </p:nvPr>
        </p:nvSpPr>
        <p:spPr/>
        <p:txBody>
          <a:bodyPr/>
          <a:lstStyle/>
          <a:p>
            <a:r>
              <a:rPr lang="en-US" dirty="0"/>
              <a:t>                </a:t>
            </a:r>
            <a:r>
              <a:rPr lang="en-US" dirty="0">
                <a:latin typeface="Times New Roman" panose="02020603050405020304" pitchFamily="18" charset="0"/>
                <a:cs typeface="Times New Roman" panose="02020603050405020304" pitchFamily="18" charset="0"/>
              </a:rPr>
              <a:t>Board of Directors (Admin)</a:t>
            </a:r>
          </a:p>
        </p:txBody>
      </p:sp>
      <p:sp>
        <p:nvSpPr>
          <p:cNvPr id="6" name="Content Placeholder 5">
            <a:extLst>
              <a:ext uri="{FF2B5EF4-FFF2-40B4-BE49-F238E27FC236}">
                <a16:creationId xmlns:a16="http://schemas.microsoft.com/office/drawing/2014/main" id="{7F215377-9D30-5043-EEA6-E35876CD781A}"/>
              </a:ext>
            </a:extLst>
          </p:cNvPr>
          <p:cNvSpPr>
            <a:spLocks noGrp="1"/>
          </p:cNvSpPr>
          <p:nvPr>
            <p:ph idx="1"/>
          </p:nvPr>
        </p:nvSpPr>
        <p:spPr/>
        <p:txBody>
          <a:bodyPr/>
          <a:lstStyle/>
          <a:p>
            <a:pPr lvl="0"/>
            <a:r>
              <a:rPr lang="en-US" b="1" dirty="0">
                <a:latin typeface="Times New Roman" panose="02020603050405020304" pitchFamily="18" charset="0"/>
                <a:cs typeface="Times New Roman" panose="02020603050405020304" pitchFamily="18" charset="0"/>
              </a:rPr>
              <a:t>President</a:t>
            </a:r>
            <a:r>
              <a:rPr lang="en-US" dirty="0">
                <a:latin typeface="Times New Roman" panose="02020603050405020304" pitchFamily="18" charset="0"/>
                <a:cs typeface="Times New Roman" panose="02020603050405020304" pitchFamily="18" charset="0"/>
              </a:rPr>
              <a:t>: Leads the non-profit corporation and corporate governance.</a:t>
            </a:r>
          </a:p>
          <a:p>
            <a:pPr lvl="0"/>
            <a:r>
              <a:rPr lang="en-US" b="1" dirty="0">
                <a:latin typeface="Times New Roman" panose="02020603050405020304" pitchFamily="18" charset="0"/>
                <a:cs typeface="Times New Roman" panose="02020603050405020304" pitchFamily="18" charset="0"/>
              </a:rPr>
              <a:t>Vice-Presidents (First &amp; Second)</a:t>
            </a:r>
            <a:r>
              <a:rPr lang="en-US" dirty="0">
                <a:latin typeface="Times New Roman" panose="02020603050405020304" pitchFamily="18" charset="0"/>
                <a:cs typeface="Times New Roman" panose="02020603050405020304" pitchFamily="18" charset="0"/>
              </a:rPr>
              <a:t>: Support executive duties and step in for the president.</a:t>
            </a:r>
          </a:p>
          <a:p>
            <a:pPr lvl="0"/>
            <a:r>
              <a:rPr lang="en-US" b="1" dirty="0">
                <a:latin typeface="Times New Roman" panose="02020603050405020304" pitchFamily="18" charset="0"/>
                <a:cs typeface="Times New Roman" panose="02020603050405020304" pitchFamily="18" charset="0"/>
              </a:rPr>
              <a:t>Secretary &amp; Treasurer</a:t>
            </a:r>
            <a:r>
              <a:rPr lang="en-US" dirty="0">
                <a:latin typeface="Times New Roman" panose="02020603050405020304" pitchFamily="18" charset="0"/>
                <a:cs typeface="Times New Roman" panose="02020603050405020304" pitchFamily="18" charset="0"/>
              </a:rPr>
              <a:t>: Manage records, correspondence, and organizational finances.</a:t>
            </a:r>
          </a:p>
          <a:p>
            <a:pPr lvl="0"/>
            <a:r>
              <a:rPr lang="en-US" b="1" dirty="0">
                <a:latin typeface="Times New Roman" panose="02020603050405020304" pitchFamily="18" charset="0"/>
                <a:cs typeface="Times New Roman" panose="02020603050405020304" pitchFamily="18" charset="0"/>
              </a:rPr>
              <a:t>Directors</a:t>
            </a:r>
            <a:r>
              <a:rPr lang="en-US" dirty="0">
                <a:latin typeface="Times New Roman" panose="02020603050405020304" pitchFamily="18" charset="0"/>
                <a:cs typeface="Times New Roman" panose="02020603050405020304" pitchFamily="18" charset="0"/>
              </a:rPr>
              <a:t>: Includes the active Fire Chief, immediate past president, and elected community members</a:t>
            </a:r>
          </a:p>
          <a:p>
            <a:endParaRPr lang="en-US" dirty="0"/>
          </a:p>
        </p:txBody>
      </p:sp>
    </p:spTree>
    <p:extLst>
      <p:ext uri="{BB962C8B-B14F-4D97-AF65-F5344CB8AC3E}">
        <p14:creationId xmlns:p14="http://schemas.microsoft.com/office/powerpoint/2010/main" val="30566119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17F51-9A84-EA28-6C5D-42C84EC0B20F}"/>
              </a:ext>
            </a:extLst>
          </p:cNvPr>
          <p:cNvSpPr>
            <a:spLocks noGrp="1"/>
          </p:cNvSpPr>
          <p:nvPr>
            <p:ph type="title"/>
          </p:nvPr>
        </p:nvSpPr>
        <p:spPr>
          <a:xfrm>
            <a:off x="838200" y="212725"/>
            <a:ext cx="10515600" cy="1017361"/>
          </a:xfrm>
        </p:spPr>
        <p:txBody>
          <a:bodyPr>
            <a:normAutofit/>
          </a:bodyPr>
          <a:lstStyle/>
          <a:p>
            <a:pPr algn="ctr"/>
            <a:r>
              <a:rPr lang="en-US" sz="3600" dirty="0">
                <a:latin typeface="Times New Roman" panose="02020603050405020304" pitchFamily="18" charset="0"/>
                <a:cs typeface="Times New Roman" panose="02020603050405020304" pitchFamily="18" charset="0"/>
              </a:rPr>
              <a:t>Board of Directors (Admin for Volunteer Departments)</a:t>
            </a:r>
            <a:endParaRPr lang="en-US" sz="3600" dirty="0"/>
          </a:p>
        </p:txBody>
      </p:sp>
      <p:graphicFrame>
        <p:nvGraphicFramePr>
          <p:cNvPr id="3" name="Diagram 2">
            <a:extLst>
              <a:ext uri="{FF2B5EF4-FFF2-40B4-BE49-F238E27FC236}">
                <a16:creationId xmlns:a16="http://schemas.microsoft.com/office/drawing/2014/main" id="{9CDA75B1-6C9E-3124-C535-3775771DC964}"/>
              </a:ext>
            </a:extLst>
          </p:cNvPr>
          <p:cNvGraphicFramePr/>
          <p:nvPr>
            <p:extLst>
              <p:ext uri="{D42A27DB-BD31-4B8C-83A1-F6EECF244321}">
                <p14:modId xmlns:p14="http://schemas.microsoft.com/office/powerpoint/2010/main" val="816760918"/>
              </p:ext>
            </p:extLst>
          </p:nvPr>
        </p:nvGraphicFramePr>
        <p:xfrm>
          <a:off x="751115" y="653747"/>
          <a:ext cx="10297886" cy="55505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164913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E0B70-DC5D-33BC-D1A2-6CB48D975FFB}"/>
              </a:ext>
            </a:extLst>
          </p:cNvPr>
          <p:cNvSpPr>
            <a:spLocks noGrp="1"/>
          </p:cNvSpPr>
          <p:nvPr>
            <p:ph type="title"/>
          </p:nvPr>
        </p:nvSpPr>
        <p:spPr>
          <a:xfrm>
            <a:off x="838200" y="365125"/>
            <a:ext cx="10515600" cy="1325563"/>
          </a:xfrm>
        </p:spPr>
        <p:txBody>
          <a:bodyPr anchor="ctr">
            <a:normAutofit/>
          </a:bodyPr>
          <a:lstStyle/>
          <a:p>
            <a:r>
              <a:rPr lang="en-US" dirty="0"/>
              <a:t>                     </a:t>
            </a:r>
            <a:r>
              <a:rPr lang="en-US"/>
              <a:t>First Responder Vocabulary</a:t>
            </a:r>
          </a:p>
        </p:txBody>
      </p:sp>
      <p:graphicFrame>
        <p:nvGraphicFramePr>
          <p:cNvPr id="5" name="Content Placeholder 2">
            <a:extLst>
              <a:ext uri="{FF2B5EF4-FFF2-40B4-BE49-F238E27FC236}">
                <a16:creationId xmlns:a16="http://schemas.microsoft.com/office/drawing/2014/main" id="{89661128-8915-4C2D-4344-B7E40A695542}"/>
              </a:ext>
            </a:extLst>
          </p:cNvPr>
          <p:cNvGraphicFramePr>
            <a:graphicFrameLocks noGrp="1"/>
          </p:cNvGraphicFramePr>
          <p:nvPr>
            <p:ph idx="1"/>
            <p:extLst>
              <p:ext uri="{D42A27DB-BD31-4B8C-83A1-F6EECF244321}">
                <p14:modId xmlns:p14="http://schemas.microsoft.com/office/powerpoint/2010/main" val="3563003539"/>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9165287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EVERYBODY GOES&quot; at WHEATON VOL. RESCUE SQUAD - YouTube">
            <a:extLst>
              <a:ext uri="{FF2B5EF4-FFF2-40B4-BE49-F238E27FC236}">
                <a16:creationId xmlns:a16="http://schemas.microsoft.com/office/drawing/2014/main" id="{7505174A-847C-5D5E-6458-B6B8EF614893}"/>
              </a:ext>
            </a:extLst>
          </p:cNvPr>
          <p:cNvPicPr>
            <a:picLocks noGrp="1" noChangeAspect="1"/>
          </p:cNvPicPr>
          <p:nvPr>
            <p:ph idx="1"/>
          </p:nvPr>
        </p:nvPicPr>
        <p:blipFill>
          <a:blip r:embed="rId2"/>
          <a:srcRect t="12661" b="12353"/>
          <a:stretch>
            <a:fillRect/>
          </a:stretch>
        </p:blipFill>
        <p:spPr>
          <a:xfrm>
            <a:off x="20" y="1282"/>
            <a:ext cx="12191980" cy="6856718"/>
          </a:xfrm>
          <a:prstGeom prst="rect">
            <a:avLst/>
          </a:prstGeom>
        </p:spPr>
      </p:pic>
    </p:spTree>
    <p:extLst>
      <p:ext uri="{BB962C8B-B14F-4D97-AF65-F5344CB8AC3E}">
        <p14:creationId xmlns:p14="http://schemas.microsoft.com/office/powerpoint/2010/main" val="288595161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252FE-FB2B-2CC0-7294-709C679F9BEC}"/>
              </a:ext>
            </a:extLst>
          </p:cNvPr>
          <p:cNvSpPr>
            <a:spLocks noGrp="1"/>
          </p:cNvSpPr>
          <p:nvPr>
            <p:ph type="title"/>
          </p:nvPr>
        </p:nvSpPr>
        <p:spPr>
          <a:xfrm>
            <a:off x="838200" y="365125"/>
            <a:ext cx="10515600" cy="854075"/>
          </a:xfrm>
        </p:spPr>
        <p:txBody>
          <a:bodyPr anchor="ctr">
            <a:normAutofi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Department Immersion</a:t>
            </a:r>
          </a:p>
        </p:txBody>
      </p:sp>
      <p:sp>
        <p:nvSpPr>
          <p:cNvPr id="3" name="Content Placeholder 2">
            <a:extLst>
              <a:ext uri="{FF2B5EF4-FFF2-40B4-BE49-F238E27FC236}">
                <a16:creationId xmlns:a16="http://schemas.microsoft.com/office/drawing/2014/main" id="{8C654B13-C0A4-EA9F-6981-ACC11D96D360}"/>
              </a:ext>
            </a:extLst>
          </p:cNvPr>
          <p:cNvSpPr>
            <a:spLocks noGrp="1"/>
          </p:cNvSpPr>
          <p:nvPr>
            <p:ph sz="half" idx="1"/>
          </p:nvPr>
        </p:nvSpPr>
        <p:spPr>
          <a:xfrm>
            <a:off x="1439918" y="1553492"/>
            <a:ext cx="3679371" cy="4351338"/>
          </a:xfrm>
        </p:spPr>
        <p:txBody>
          <a:bodyPr>
            <a:normAutofit/>
          </a:bodyPr>
          <a:lstStyle/>
          <a:p>
            <a:r>
              <a:rPr lang="en-US" sz="3200" dirty="0">
                <a:solidFill>
                  <a:schemeClr val="bg1">
                    <a:lumMod val="95000"/>
                  </a:schemeClr>
                </a:solidFill>
                <a:latin typeface="Times New Roman" panose="02020603050405020304" pitchFamily="18" charset="0"/>
                <a:cs typeface="Times New Roman" panose="02020603050405020304" pitchFamily="18" charset="0"/>
              </a:rPr>
              <a:t>Orientation</a:t>
            </a:r>
          </a:p>
          <a:p>
            <a:r>
              <a:rPr lang="en-US" sz="3200" dirty="0">
                <a:solidFill>
                  <a:schemeClr val="bg1">
                    <a:lumMod val="95000"/>
                  </a:schemeClr>
                </a:solidFill>
                <a:latin typeface="Times New Roman" panose="02020603050405020304" pitchFamily="18" charset="0"/>
                <a:cs typeface="Times New Roman" panose="02020603050405020304" pitchFamily="18" charset="0"/>
              </a:rPr>
              <a:t>Attend trainings</a:t>
            </a:r>
          </a:p>
          <a:p>
            <a:r>
              <a:rPr lang="en-US" sz="3200" dirty="0">
                <a:solidFill>
                  <a:schemeClr val="bg1">
                    <a:lumMod val="95000"/>
                  </a:schemeClr>
                </a:solidFill>
                <a:latin typeface="Times New Roman" panose="02020603050405020304" pitchFamily="18" charset="0"/>
                <a:cs typeface="Times New Roman" panose="02020603050405020304" pitchFamily="18" charset="0"/>
              </a:rPr>
              <a:t>Be visible and accessible </a:t>
            </a:r>
          </a:p>
          <a:p>
            <a:r>
              <a:rPr lang="en-US" sz="3200" dirty="0">
                <a:solidFill>
                  <a:schemeClr val="bg1">
                    <a:lumMod val="95000"/>
                  </a:schemeClr>
                </a:solidFill>
                <a:latin typeface="Times New Roman" panose="02020603050405020304" pitchFamily="18" charset="0"/>
                <a:cs typeface="Times New Roman" panose="02020603050405020304" pitchFamily="18" charset="0"/>
              </a:rPr>
              <a:t>Ride Alongs</a:t>
            </a:r>
          </a:p>
          <a:p>
            <a:r>
              <a:rPr lang="en-US" sz="3200" dirty="0">
                <a:solidFill>
                  <a:schemeClr val="bg1">
                    <a:lumMod val="95000"/>
                  </a:schemeClr>
                </a:solidFill>
                <a:latin typeface="Times New Roman" panose="02020603050405020304" pitchFamily="18" charset="0"/>
                <a:cs typeface="Times New Roman" panose="02020603050405020304" pitchFamily="18" charset="0"/>
              </a:rPr>
              <a:t>Kitchen table</a:t>
            </a:r>
          </a:p>
          <a:p>
            <a:endParaRPr lang="en-US" dirty="0"/>
          </a:p>
        </p:txBody>
      </p:sp>
      <p:pic>
        <p:nvPicPr>
          <p:cNvPr id="5" name="Picture 4">
            <a:extLst>
              <a:ext uri="{FF2B5EF4-FFF2-40B4-BE49-F238E27FC236}">
                <a16:creationId xmlns:a16="http://schemas.microsoft.com/office/drawing/2014/main" id="{36F839FA-A1F6-47F7-9752-91E7372B7D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19289" y="1553492"/>
            <a:ext cx="5360276" cy="3751016"/>
          </a:xfrm>
          <a:prstGeom prst="rect">
            <a:avLst/>
          </a:prstGeom>
          <a:noFill/>
        </p:spPr>
      </p:pic>
    </p:spTree>
    <p:extLst>
      <p:ext uri="{BB962C8B-B14F-4D97-AF65-F5344CB8AC3E}">
        <p14:creationId xmlns:p14="http://schemas.microsoft.com/office/powerpoint/2010/main" val="11082355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252FE-FB2B-2CC0-7294-709C679F9BEC}"/>
              </a:ext>
            </a:extLst>
          </p:cNvPr>
          <p:cNvSpPr>
            <a:spLocks noGrp="1"/>
          </p:cNvSpPr>
          <p:nvPr>
            <p:ph type="title"/>
          </p:nvPr>
        </p:nvSpPr>
        <p:spPr/>
        <p:txBody>
          <a:bodyPr/>
          <a:lstStyle/>
          <a:p>
            <a:r>
              <a:rPr lang="en-US" dirty="0"/>
              <a:t>			  </a:t>
            </a:r>
            <a:r>
              <a:rPr lang="en-US" sz="4800" dirty="0"/>
              <a:t>Squad Immersion</a:t>
            </a:r>
          </a:p>
        </p:txBody>
      </p:sp>
      <p:sp>
        <p:nvSpPr>
          <p:cNvPr id="3" name="Content Placeholder 2">
            <a:extLst>
              <a:ext uri="{FF2B5EF4-FFF2-40B4-BE49-F238E27FC236}">
                <a16:creationId xmlns:a16="http://schemas.microsoft.com/office/drawing/2014/main" id="{8C654B13-C0A4-EA9F-6981-ACC11D96D360}"/>
              </a:ext>
            </a:extLst>
          </p:cNvPr>
          <p:cNvSpPr>
            <a:spLocks noGrp="1"/>
          </p:cNvSpPr>
          <p:nvPr>
            <p:ph idx="1"/>
          </p:nvPr>
        </p:nvSpPr>
        <p:spPr>
          <a:xfrm>
            <a:off x="2590800" y="1825625"/>
            <a:ext cx="6923314" cy="4351338"/>
          </a:xfrm>
        </p:spPr>
        <p:txBody>
          <a:bodyPr/>
          <a:lstStyle/>
          <a:p>
            <a:r>
              <a:rPr lang="en-US" sz="4000" dirty="0">
                <a:latin typeface="Times New Roman" panose="02020603050405020304" pitchFamily="18" charset="0"/>
                <a:cs typeface="Times New Roman" panose="02020603050405020304" pitchFamily="18" charset="0"/>
              </a:rPr>
              <a:t>Orientation</a:t>
            </a:r>
          </a:p>
          <a:p>
            <a:r>
              <a:rPr lang="en-US" sz="4000" dirty="0">
                <a:latin typeface="Times New Roman" panose="02020603050405020304" pitchFamily="18" charset="0"/>
                <a:cs typeface="Times New Roman" panose="02020603050405020304" pitchFamily="18" charset="0"/>
              </a:rPr>
              <a:t>Attend trainings</a:t>
            </a:r>
          </a:p>
          <a:p>
            <a:r>
              <a:rPr lang="en-US" sz="4000" dirty="0">
                <a:latin typeface="Times New Roman" panose="02020603050405020304" pitchFamily="18" charset="0"/>
                <a:cs typeface="Times New Roman" panose="02020603050405020304" pitchFamily="18" charset="0"/>
              </a:rPr>
              <a:t>Be visible</a:t>
            </a:r>
          </a:p>
          <a:p>
            <a:r>
              <a:rPr lang="en-US" sz="4000" dirty="0">
                <a:latin typeface="Times New Roman" panose="02020603050405020304" pitchFamily="18" charset="0"/>
                <a:cs typeface="Times New Roman" panose="02020603050405020304" pitchFamily="18" charset="0"/>
              </a:rPr>
              <a:t>Ride </a:t>
            </a:r>
            <a:r>
              <a:rPr lang="en-US" sz="4000" dirty="0" err="1">
                <a:latin typeface="Times New Roman" panose="02020603050405020304" pitchFamily="18" charset="0"/>
                <a:cs typeface="Times New Roman" panose="02020603050405020304" pitchFamily="18" charset="0"/>
              </a:rPr>
              <a:t>Alongs</a:t>
            </a:r>
            <a:endParaRPr lang="en-US" sz="4000" dirty="0">
              <a:latin typeface="Times New Roman" panose="02020603050405020304" pitchFamily="18" charset="0"/>
              <a:cs typeface="Times New Roman" panose="02020603050405020304" pitchFamily="18" charset="0"/>
            </a:endParaRPr>
          </a:p>
          <a:p>
            <a:r>
              <a:rPr lang="en-US" sz="4000" dirty="0">
                <a:latin typeface="Times New Roman" panose="02020603050405020304" pitchFamily="18" charset="0"/>
                <a:cs typeface="Times New Roman" panose="02020603050405020304" pitchFamily="18" charset="0"/>
              </a:rPr>
              <a:t>Meals</a:t>
            </a:r>
          </a:p>
          <a:p>
            <a:endParaRPr lang="en-US" dirty="0"/>
          </a:p>
        </p:txBody>
      </p:sp>
    </p:spTree>
    <p:extLst>
      <p:ext uri="{BB962C8B-B14F-4D97-AF65-F5344CB8AC3E}">
        <p14:creationId xmlns:p14="http://schemas.microsoft.com/office/powerpoint/2010/main" val="30530624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45EECA-5F33-854D-EEEC-4642B5F6C931}"/>
              </a:ext>
            </a:extLst>
          </p:cNvPr>
          <p:cNvSpPr>
            <a:spLocks noGrp="1"/>
          </p:cNvSpPr>
          <p:nvPr>
            <p:ph type="title"/>
          </p:nvPr>
        </p:nvSpPr>
        <p:spPr/>
        <p:txBody>
          <a:bodyPr>
            <a:normAutofit/>
          </a:bodyPr>
          <a:lstStyle/>
          <a:p>
            <a:pPr algn="ctr"/>
            <a:r>
              <a:rPr lang="en-US" sz="4800" dirty="0">
                <a:solidFill>
                  <a:schemeClr val="bg1">
                    <a:lumMod val="95000"/>
                  </a:schemeClr>
                </a:solidFill>
                <a:latin typeface="Times New Roman" panose="02020603050405020304" pitchFamily="18" charset="0"/>
                <a:cs typeface="Times New Roman" panose="02020603050405020304" pitchFamily="18" charset="0"/>
              </a:rPr>
              <a:t>The Kitchen Table</a:t>
            </a:r>
            <a:endParaRPr lang="en-US" sz="4800" dirty="0">
              <a:solidFill>
                <a:schemeClr val="bg1">
                  <a:lumMod val="95000"/>
                </a:schemeClr>
              </a:solidFill>
            </a:endParaRPr>
          </a:p>
        </p:txBody>
      </p:sp>
      <p:sp>
        <p:nvSpPr>
          <p:cNvPr id="3" name="Content Placeholder 2">
            <a:extLst>
              <a:ext uri="{FF2B5EF4-FFF2-40B4-BE49-F238E27FC236}">
                <a16:creationId xmlns:a16="http://schemas.microsoft.com/office/drawing/2014/main" id="{3B9F4BAC-B343-E1E1-F6EB-5C7B14AE1144}"/>
              </a:ext>
            </a:extLst>
          </p:cNvPr>
          <p:cNvSpPr>
            <a:spLocks noGrp="1"/>
          </p:cNvSpPr>
          <p:nvPr>
            <p:ph idx="1"/>
          </p:nvPr>
        </p:nvSpPr>
        <p:spPr>
          <a:xfrm>
            <a:off x="1789386" y="1546061"/>
            <a:ext cx="9640614" cy="3765878"/>
          </a:xfrm>
        </p:spPr>
        <p:txBody>
          <a:bodyPr/>
          <a:lstStyle/>
          <a:p>
            <a:r>
              <a:rPr lang="en-US" sz="3600" dirty="0">
                <a:solidFill>
                  <a:schemeClr val="bg1">
                    <a:lumMod val="95000"/>
                  </a:schemeClr>
                </a:solidFill>
                <a:latin typeface="Times New Roman" panose="02020603050405020304" pitchFamily="18" charset="0"/>
                <a:cs typeface="Times New Roman" panose="02020603050405020304" pitchFamily="18" charset="0"/>
              </a:rPr>
              <a:t>Line up</a:t>
            </a:r>
          </a:p>
          <a:p>
            <a:r>
              <a:rPr lang="en-US" sz="3600" dirty="0">
                <a:solidFill>
                  <a:schemeClr val="bg1">
                    <a:lumMod val="95000"/>
                  </a:schemeClr>
                </a:solidFill>
                <a:latin typeface="Times New Roman" panose="02020603050405020304" pitchFamily="18" charset="0"/>
                <a:cs typeface="Times New Roman" panose="02020603050405020304" pitchFamily="18" charset="0"/>
              </a:rPr>
              <a:t>Announcements</a:t>
            </a:r>
          </a:p>
          <a:p>
            <a:r>
              <a:rPr lang="en-US" sz="3600" dirty="0">
                <a:solidFill>
                  <a:schemeClr val="bg1">
                    <a:lumMod val="95000"/>
                  </a:schemeClr>
                </a:solidFill>
                <a:latin typeface="Times New Roman" panose="02020603050405020304" pitchFamily="18" charset="0"/>
                <a:cs typeface="Times New Roman" panose="02020603050405020304" pitchFamily="18" charset="0"/>
              </a:rPr>
              <a:t>Interactions with each other away from the calls</a:t>
            </a:r>
          </a:p>
          <a:p>
            <a:r>
              <a:rPr lang="en-US" sz="3600" dirty="0">
                <a:solidFill>
                  <a:schemeClr val="bg1">
                    <a:lumMod val="95000"/>
                  </a:schemeClr>
                </a:solidFill>
                <a:latin typeface="Times New Roman" panose="02020603050405020304" pitchFamily="18" charset="0"/>
                <a:cs typeface="Times New Roman" panose="02020603050405020304" pitchFamily="18" charset="0"/>
              </a:rPr>
              <a:t>What they are passionate about?</a:t>
            </a:r>
          </a:p>
          <a:p>
            <a:r>
              <a:rPr lang="en-US" sz="3600" dirty="0">
                <a:solidFill>
                  <a:schemeClr val="bg1">
                    <a:lumMod val="95000"/>
                  </a:schemeClr>
                </a:solidFill>
                <a:latin typeface="Times New Roman" panose="02020603050405020304" pitchFamily="18" charset="0"/>
                <a:cs typeface="Times New Roman" panose="02020603050405020304" pitchFamily="18" charset="0"/>
              </a:rPr>
              <a:t>What they do on their time off?</a:t>
            </a:r>
          </a:p>
          <a:p>
            <a:r>
              <a:rPr lang="en-US" sz="3600" dirty="0">
                <a:solidFill>
                  <a:schemeClr val="bg1">
                    <a:lumMod val="95000"/>
                  </a:schemeClr>
                </a:solidFill>
                <a:latin typeface="Times New Roman" panose="02020603050405020304" pitchFamily="18" charset="0"/>
                <a:cs typeface="Times New Roman" panose="02020603050405020304" pitchFamily="18" charset="0"/>
              </a:rPr>
              <a:t>What are their strengths and challenges?</a:t>
            </a:r>
          </a:p>
          <a:p>
            <a:endParaRPr lang="en-US" dirty="0"/>
          </a:p>
        </p:txBody>
      </p:sp>
    </p:spTree>
    <p:extLst>
      <p:ext uri="{BB962C8B-B14F-4D97-AF65-F5344CB8AC3E}">
        <p14:creationId xmlns:p14="http://schemas.microsoft.com/office/powerpoint/2010/main" val="562805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DC5636-F59E-E652-DCFD-4EE5607F6505}"/>
              </a:ext>
            </a:extLst>
          </p:cNvPr>
          <p:cNvSpPr>
            <a:spLocks noGrp="1"/>
          </p:cNvSpPr>
          <p:nvPr>
            <p:ph type="title"/>
          </p:nvPr>
        </p:nvSpPr>
        <p:spPr>
          <a:xfrm>
            <a:off x="838200" y="94594"/>
            <a:ext cx="10515600" cy="798786"/>
          </a:xfrm>
        </p:spPr>
        <p:txBody>
          <a:bodyPr anchor="ctr">
            <a:normAutofi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Lessons Learned</a:t>
            </a:r>
          </a:p>
        </p:txBody>
      </p:sp>
      <p:sp>
        <p:nvSpPr>
          <p:cNvPr id="3" name="Content Placeholder 2">
            <a:extLst>
              <a:ext uri="{FF2B5EF4-FFF2-40B4-BE49-F238E27FC236}">
                <a16:creationId xmlns:a16="http://schemas.microsoft.com/office/drawing/2014/main" id="{E7796EAF-AD76-194E-7A46-50F962C4217A}"/>
              </a:ext>
            </a:extLst>
          </p:cNvPr>
          <p:cNvSpPr>
            <a:spLocks noGrp="1"/>
          </p:cNvSpPr>
          <p:nvPr>
            <p:ph sz="half" idx="1"/>
          </p:nvPr>
        </p:nvSpPr>
        <p:spPr>
          <a:xfrm>
            <a:off x="1164021" y="1287376"/>
            <a:ext cx="4931979" cy="3498337"/>
          </a:xfrm>
        </p:spPr>
        <p:txBody>
          <a:bodyPr>
            <a:normAutofit/>
          </a:bodyPr>
          <a:lstStyle/>
          <a:p>
            <a:r>
              <a:rPr lang="en-US" sz="3200" dirty="0">
                <a:solidFill>
                  <a:schemeClr val="bg1">
                    <a:lumMod val="95000"/>
                  </a:schemeClr>
                </a:solidFill>
                <a:latin typeface="Times New Roman" panose="02020603050405020304" pitchFamily="18" charset="0"/>
                <a:cs typeface="Times New Roman" panose="02020603050405020304" pitchFamily="18" charset="0"/>
              </a:rPr>
              <a:t>Immerse yourself in the culture &amp; training</a:t>
            </a:r>
          </a:p>
          <a:p>
            <a:r>
              <a:rPr lang="en-US" sz="3200" dirty="0">
                <a:solidFill>
                  <a:schemeClr val="bg1">
                    <a:lumMod val="95000"/>
                  </a:schemeClr>
                </a:solidFill>
                <a:latin typeface="Times New Roman" panose="02020603050405020304" pitchFamily="18" charset="0"/>
                <a:cs typeface="Times New Roman" panose="02020603050405020304" pitchFamily="18" charset="0"/>
              </a:rPr>
              <a:t>Kitchen table</a:t>
            </a:r>
          </a:p>
          <a:p>
            <a:r>
              <a:rPr lang="en-US" sz="3200" dirty="0">
                <a:solidFill>
                  <a:schemeClr val="bg1">
                    <a:lumMod val="95000"/>
                  </a:schemeClr>
                </a:solidFill>
                <a:latin typeface="Times New Roman" panose="02020603050405020304" pitchFamily="18" charset="0"/>
                <a:cs typeface="Times New Roman" panose="02020603050405020304" pitchFamily="18" charset="0"/>
              </a:rPr>
              <a:t>Earning their trust</a:t>
            </a:r>
          </a:p>
          <a:p>
            <a:r>
              <a:rPr lang="en-US" sz="3200" dirty="0">
                <a:solidFill>
                  <a:schemeClr val="bg1">
                    <a:lumMod val="95000"/>
                  </a:schemeClr>
                </a:solidFill>
                <a:latin typeface="Times New Roman" panose="02020603050405020304" pitchFamily="18" charset="0"/>
                <a:cs typeface="Times New Roman" panose="02020603050405020304" pitchFamily="18" charset="0"/>
              </a:rPr>
              <a:t>Be careful not to build them up too much</a:t>
            </a:r>
          </a:p>
        </p:txBody>
      </p:sp>
      <p:pic>
        <p:nvPicPr>
          <p:cNvPr id="4" name="Picture 3" descr="Wheaton Volunteer Rescue Squad">
            <a:extLst>
              <a:ext uri="{FF2B5EF4-FFF2-40B4-BE49-F238E27FC236}">
                <a16:creationId xmlns:a16="http://schemas.microsoft.com/office/drawing/2014/main" id="{C982F3A8-3A73-DBD8-0C11-60B2542C52FF}"/>
              </a:ext>
            </a:extLst>
          </p:cNvPr>
          <p:cNvPicPr>
            <a:picLocks noChangeAspect="1"/>
          </p:cNvPicPr>
          <p:nvPr/>
        </p:nvPicPr>
        <p:blipFill>
          <a:blip r:embed="rId2"/>
          <a:srcRect t="4416" b="32601"/>
          <a:stretch>
            <a:fillRect/>
          </a:stretch>
        </p:blipFill>
        <p:spPr>
          <a:xfrm>
            <a:off x="6014543" y="1138977"/>
            <a:ext cx="5013436" cy="3947537"/>
          </a:xfrm>
          <a:prstGeom prst="rect">
            <a:avLst/>
          </a:prstGeom>
          <a:noFill/>
        </p:spPr>
      </p:pic>
    </p:spTree>
    <p:extLst>
      <p:ext uri="{BB962C8B-B14F-4D97-AF65-F5344CB8AC3E}">
        <p14:creationId xmlns:p14="http://schemas.microsoft.com/office/powerpoint/2010/main" val="40367530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3291F-0474-4302-A609-886338F0635A}"/>
              </a:ext>
            </a:extLst>
          </p:cNvPr>
          <p:cNvSpPr>
            <a:spLocks noGrp="1"/>
          </p:cNvSpPr>
          <p:nvPr>
            <p:ph type="title"/>
          </p:nvPr>
        </p:nvSpPr>
        <p:spPr>
          <a:xfrm>
            <a:off x="326571" y="0"/>
            <a:ext cx="10515600" cy="1325563"/>
          </a:xfrm>
        </p:spPr>
        <p:txBody>
          <a:bodyPr anchor="ctr">
            <a:normAutofi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Lessons Learned</a:t>
            </a:r>
          </a:p>
        </p:txBody>
      </p:sp>
      <p:sp>
        <p:nvSpPr>
          <p:cNvPr id="3" name="Content Placeholder 2">
            <a:extLst>
              <a:ext uri="{FF2B5EF4-FFF2-40B4-BE49-F238E27FC236}">
                <a16:creationId xmlns:a16="http://schemas.microsoft.com/office/drawing/2014/main" id="{ACFC9D45-F97D-5EFE-4965-3797E3D769AC}"/>
              </a:ext>
            </a:extLst>
          </p:cNvPr>
          <p:cNvSpPr>
            <a:spLocks noGrp="1"/>
          </p:cNvSpPr>
          <p:nvPr>
            <p:ph sz="half" idx="1"/>
          </p:nvPr>
        </p:nvSpPr>
        <p:spPr>
          <a:xfrm>
            <a:off x="402771" y="1566041"/>
            <a:ext cx="5617029" cy="3436883"/>
          </a:xfrm>
        </p:spPr>
        <p:txBody>
          <a:bodyPr>
            <a:normAutofit fontScale="92500" lnSpcReduction="10000"/>
          </a:bodyPr>
          <a:lstStyle/>
          <a:p>
            <a:r>
              <a:rPr lang="en-US" sz="3200" dirty="0">
                <a:latin typeface="Times New Roman" panose="02020603050405020304" pitchFamily="18" charset="0"/>
                <a:cs typeface="Times New Roman" panose="02020603050405020304" pitchFamily="18" charset="0"/>
              </a:rPr>
              <a:t>Some crews can be overprotective – especially on the rescue squad – not letting you get off the truck</a:t>
            </a:r>
          </a:p>
          <a:p>
            <a:r>
              <a:rPr lang="en-US" sz="3200" dirty="0">
                <a:latin typeface="Times New Roman" panose="02020603050405020304" pitchFamily="18" charset="0"/>
                <a:cs typeface="Times New Roman" panose="02020603050405020304" pitchFamily="18" charset="0"/>
              </a:rPr>
              <a:t>They will insist you wear your seatbelt, even when they don’t wear one</a:t>
            </a:r>
          </a:p>
          <a:p>
            <a:r>
              <a:rPr lang="en-US" sz="3200" dirty="0">
                <a:latin typeface="Times New Roman" panose="02020603050405020304" pitchFamily="18" charset="0"/>
                <a:cs typeface="Times New Roman" panose="02020603050405020304" pitchFamily="18" charset="0"/>
              </a:rPr>
              <a:t>Spanish speaking community</a:t>
            </a:r>
          </a:p>
          <a:p>
            <a:endParaRPr lang="en-US" dirty="0"/>
          </a:p>
        </p:txBody>
      </p:sp>
      <p:pic>
        <p:nvPicPr>
          <p:cNvPr id="4" name="Picture 3" descr="How to get firefighters to wear seat belts">
            <a:extLst>
              <a:ext uri="{FF2B5EF4-FFF2-40B4-BE49-F238E27FC236}">
                <a16:creationId xmlns:a16="http://schemas.microsoft.com/office/drawing/2014/main" id="{13A0AF4B-5642-5E17-DE45-0E6C8FCF156B}"/>
              </a:ext>
            </a:extLst>
          </p:cNvPr>
          <p:cNvPicPr>
            <a:picLocks noChangeAspect="1"/>
          </p:cNvPicPr>
          <p:nvPr/>
        </p:nvPicPr>
        <p:blipFill>
          <a:blip r:embed="rId2"/>
          <a:srcRect l="26446" r="6570" b="-1"/>
          <a:stretch>
            <a:fillRect/>
          </a:stretch>
        </p:blipFill>
        <p:spPr>
          <a:xfrm>
            <a:off x="6096000" y="1548560"/>
            <a:ext cx="4226351" cy="3760880"/>
          </a:xfrm>
          <a:prstGeom prst="rect">
            <a:avLst/>
          </a:prstGeom>
          <a:noFill/>
        </p:spPr>
      </p:pic>
    </p:spTree>
    <p:extLst>
      <p:ext uri="{BB962C8B-B14F-4D97-AF65-F5344CB8AC3E}">
        <p14:creationId xmlns:p14="http://schemas.microsoft.com/office/powerpoint/2010/main" val="15262200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1AEC64-7F89-0667-CCED-A5FFD8B3F7B9}"/>
              </a:ext>
            </a:extLst>
          </p:cNvPr>
          <p:cNvSpPr>
            <a:spLocks noGrp="1"/>
          </p:cNvSpPr>
          <p:nvPr>
            <p:ph type="title"/>
          </p:nvPr>
        </p:nvSpPr>
        <p:spPr>
          <a:xfrm>
            <a:off x="838200" y="365126"/>
            <a:ext cx="10515600" cy="885606"/>
          </a:xfrm>
        </p:spPr>
        <p:txBody>
          <a:bodyPr anchor="ctr">
            <a:normAutofi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Lessons Learned   </a:t>
            </a:r>
          </a:p>
        </p:txBody>
      </p:sp>
      <p:sp>
        <p:nvSpPr>
          <p:cNvPr id="3" name="Content Placeholder 2">
            <a:extLst>
              <a:ext uri="{FF2B5EF4-FFF2-40B4-BE49-F238E27FC236}">
                <a16:creationId xmlns:a16="http://schemas.microsoft.com/office/drawing/2014/main" id="{C9EB46CD-4AE6-4DE1-D19A-30BC262C9A35}"/>
              </a:ext>
            </a:extLst>
          </p:cNvPr>
          <p:cNvSpPr>
            <a:spLocks noGrp="1"/>
          </p:cNvSpPr>
          <p:nvPr>
            <p:ph sz="half" idx="1"/>
          </p:nvPr>
        </p:nvSpPr>
        <p:spPr>
          <a:xfrm>
            <a:off x="838200" y="1825625"/>
            <a:ext cx="5181600" cy="4351338"/>
          </a:xfrm>
        </p:spPr>
        <p:txBody>
          <a:bodyPr>
            <a:normAutofit/>
          </a:bodyPr>
          <a:lstStyle/>
          <a:p>
            <a:r>
              <a:rPr lang="en-US" sz="3200" dirty="0">
                <a:solidFill>
                  <a:schemeClr val="bg1">
                    <a:lumMod val="95000"/>
                  </a:schemeClr>
                </a:solidFill>
                <a:latin typeface="Times New Roman" panose="02020603050405020304" pitchFamily="18" charset="0"/>
                <a:cs typeface="Times New Roman" panose="02020603050405020304" pitchFamily="18" charset="0"/>
              </a:rPr>
              <a:t>Unhoused people – frequent flyers –know them by name</a:t>
            </a:r>
          </a:p>
          <a:p>
            <a:r>
              <a:rPr lang="en-US" sz="3200" dirty="0">
                <a:solidFill>
                  <a:schemeClr val="bg1">
                    <a:lumMod val="95000"/>
                  </a:schemeClr>
                </a:solidFill>
                <a:latin typeface="Times New Roman" panose="02020603050405020304" pitchFamily="18" charset="0"/>
                <a:cs typeface="Times New Roman" panose="02020603050405020304" pitchFamily="18" charset="0"/>
              </a:rPr>
              <a:t>Impoverished conditions people live in</a:t>
            </a:r>
          </a:p>
          <a:p>
            <a:r>
              <a:rPr lang="en-US" sz="3200" dirty="0">
                <a:solidFill>
                  <a:schemeClr val="bg1">
                    <a:lumMod val="95000"/>
                  </a:schemeClr>
                </a:solidFill>
                <a:latin typeface="Times New Roman" panose="02020603050405020304" pitchFamily="18" charset="0"/>
                <a:cs typeface="Times New Roman" panose="02020603050405020304" pitchFamily="18" charset="0"/>
              </a:rPr>
              <a:t>Eye opening experiences into the ER</a:t>
            </a:r>
          </a:p>
          <a:p>
            <a:pPr marL="0" indent="0">
              <a:buNone/>
            </a:pPr>
            <a:endParaRPr lang="en-US" sz="3200" dirty="0">
              <a:solidFill>
                <a:schemeClr val="tx1"/>
              </a:solidFill>
              <a:latin typeface="Times New Roman" panose="02020603050405020304" pitchFamily="18"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F4CA04DB-8062-57B4-6D8F-859C57E1BFEC}"/>
              </a:ext>
            </a:extLst>
          </p:cNvPr>
          <p:cNvPicPr>
            <a:picLocks noChangeAspect="1"/>
          </p:cNvPicPr>
          <p:nvPr/>
        </p:nvPicPr>
        <p:blipFill>
          <a:blip r:embed="rId2"/>
          <a:srcRect t="15684" r="-1" b="29731"/>
          <a:stretch>
            <a:fillRect/>
          </a:stretch>
        </p:blipFill>
        <p:spPr>
          <a:xfrm>
            <a:off x="6172200" y="1825625"/>
            <a:ext cx="4246631" cy="3566182"/>
          </a:xfrm>
          <a:prstGeom prst="rect">
            <a:avLst/>
          </a:prstGeom>
          <a:noFill/>
        </p:spPr>
      </p:pic>
    </p:spTree>
    <p:extLst>
      <p:ext uri="{BB962C8B-B14F-4D97-AF65-F5344CB8AC3E}">
        <p14:creationId xmlns:p14="http://schemas.microsoft.com/office/powerpoint/2010/main" val="40830973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2898F-FCA7-C1D9-7A31-14EF9DDBBFE8}"/>
              </a:ext>
            </a:extLst>
          </p:cNvPr>
          <p:cNvSpPr>
            <a:spLocks noGrp="1"/>
          </p:cNvSpPr>
          <p:nvPr>
            <p:ph type="title"/>
          </p:nvPr>
        </p:nvSpPr>
        <p:spPr>
          <a:xfrm>
            <a:off x="838200" y="365125"/>
            <a:ext cx="10515600" cy="1325563"/>
          </a:xfrm>
        </p:spPr>
        <p:txBody>
          <a:bodyPr anchor="ctr">
            <a:normAutofit/>
          </a:bodyPr>
          <a:lstStyle/>
          <a:p>
            <a:r>
              <a:rPr lang="en-US" dirty="0"/>
              <a:t>           </a:t>
            </a:r>
            <a:r>
              <a:rPr lang="en-US" dirty="0">
                <a:latin typeface="Times New Roman" panose="02020603050405020304" pitchFamily="18" charset="0"/>
                <a:cs typeface="Times New Roman" panose="02020603050405020304" pitchFamily="18" charset="0"/>
              </a:rPr>
              <a:t>Final Project for FSPA Certification </a:t>
            </a:r>
          </a:p>
        </p:txBody>
      </p:sp>
      <p:pic>
        <p:nvPicPr>
          <p:cNvPr id="4" name="Content Placeholder 3" descr="Final Project Production (@FinalProjectP) • Facebook">
            <a:extLst>
              <a:ext uri="{FF2B5EF4-FFF2-40B4-BE49-F238E27FC236}">
                <a16:creationId xmlns:a16="http://schemas.microsoft.com/office/drawing/2014/main" id="{027EB8C1-F6DB-7FB7-807C-ED0CA8BE4438}"/>
              </a:ext>
            </a:extLst>
          </p:cNvPr>
          <p:cNvPicPr>
            <a:picLocks noGrp="1" noChangeAspect="1"/>
          </p:cNvPicPr>
          <p:nvPr>
            <p:ph idx="1"/>
          </p:nvPr>
        </p:nvPicPr>
        <p:blipFill>
          <a:blip r:embed="rId2"/>
          <a:srcRect t="31945" r="1" b="26675"/>
          <a:stretch>
            <a:fillRect/>
          </a:stretch>
        </p:blipFill>
        <p:spPr>
          <a:xfrm>
            <a:off x="2039815" y="1803225"/>
            <a:ext cx="7857811" cy="3251550"/>
          </a:xfrm>
          <a:prstGeom prst="rect">
            <a:avLst/>
          </a:prstGeom>
          <a:noFill/>
        </p:spPr>
      </p:pic>
    </p:spTree>
    <p:extLst>
      <p:ext uri="{BB962C8B-B14F-4D97-AF65-F5344CB8AC3E}">
        <p14:creationId xmlns:p14="http://schemas.microsoft.com/office/powerpoint/2010/main" val="4246044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descr="Law and First Responders Thank You for Your Service Decal | Nostalgia  Decals Die Cut Vinyl Stickers – Nostalgia Decals Online">
            <a:extLst>
              <a:ext uri="{FF2B5EF4-FFF2-40B4-BE49-F238E27FC236}">
                <a16:creationId xmlns:a16="http://schemas.microsoft.com/office/drawing/2014/main" id="{4B8EC130-D439-BAB2-5B9E-94D6B41BDD54}"/>
              </a:ext>
            </a:extLst>
          </p:cNvPr>
          <p:cNvPicPr>
            <a:picLocks noGrp="1" noChangeAspect="1"/>
          </p:cNvPicPr>
          <p:nvPr>
            <p:ph idx="1"/>
          </p:nvPr>
        </p:nvPicPr>
        <p:blipFill>
          <a:blip r:embed="rId2"/>
          <a:stretch>
            <a:fillRect/>
          </a:stretch>
        </p:blipFill>
        <p:spPr>
          <a:xfrm>
            <a:off x="3048001" y="315310"/>
            <a:ext cx="6495392" cy="6285187"/>
          </a:xfrm>
          <a:prstGeom prst="rect">
            <a:avLst/>
          </a:prstGeom>
        </p:spPr>
      </p:pic>
    </p:spTree>
    <p:extLst>
      <p:ext uri="{BB962C8B-B14F-4D97-AF65-F5344CB8AC3E}">
        <p14:creationId xmlns:p14="http://schemas.microsoft.com/office/powerpoint/2010/main" val="1753550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FA1A48A8-2FD6-EADA-299F-7F07E263C59F}"/>
              </a:ext>
            </a:extLst>
          </p:cNvPr>
          <p:cNvSpPr>
            <a:spLocks noGrp="1"/>
          </p:cNvSpPr>
          <p:nvPr>
            <p:ph type="title"/>
          </p:nvPr>
        </p:nvSpPr>
        <p:spPr>
          <a:xfrm>
            <a:off x="157655" y="365125"/>
            <a:ext cx="11866179" cy="1325563"/>
          </a:xfrm>
        </p:spPr>
        <p:txBody>
          <a:bodyPr anchor="ctr">
            <a:normAutofit/>
          </a:bodyPr>
          <a:lstStyle/>
          <a:p>
            <a:pPr algn="ctr"/>
            <a:r>
              <a:rPr lang="en-US" dirty="0">
                <a:solidFill>
                  <a:schemeClr val="bg1">
                    <a:lumMod val="95000"/>
                  </a:schemeClr>
                </a:solidFill>
                <a:latin typeface="Times New Roman" panose="02020603050405020304" pitchFamily="18" charset="0"/>
                <a:cs typeface="Times New Roman" panose="02020603050405020304" pitchFamily="18" charset="0"/>
              </a:rPr>
              <a:t>Questions  </a:t>
            </a:r>
            <a:r>
              <a:rPr lang="en-US" dirty="0">
                <a:latin typeface="Times New Roman" panose="02020603050405020304" pitchFamily="18" charset="0"/>
                <a:cs typeface="Times New Roman" panose="02020603050405020304" pitchFamily="18" charset="0"/>
              </a:rPr>
              <a:t>    Comments       </a:t>
            </a:r>
            <a:r>
              <a:rPr lang="en-US" dirty="0">
                <a:solidFill>
                  <a:schemeClr val="bg1">
                    <a:lumMod val="95000"/>
                  </a:schemeClr>
                </a:solidFill>
                <a:latin typeface="Times New Roman" panose="02020603050405020304" pitchFamily="18" charset="0"/>
                <a:cs typeface="Times New Roman" panose="02020603050405020304" pitchFamily="18" charset="0"/>
              </a:rPr>
              <a:t>Suggestions</a:t>
            </a:r>
          </a:p>
        </p:txBody>
      </p:sp>
      <p:pic>
        <p:nvPicPr>
          <p:cNvPr id="5" name="Content Placeholder 4">
            <a:extLst>
              <a:ext uri="{FF2B5EF4-FFF2-40B4-BE49-F238E27FC236}">
                <a16:creationId xmlns:a16="http://schemas.microsoft.com/office/drawing/2014/main" id="{FEAE15A3-3B02-CCEE-84C4-C7A5646C9B9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43503" y="1825624"/>
            <a:ext cx="6758151" cy="4512113"/>
          </a:xfrm>
          <a:prstGeom prst="rect">
            <a:avLst/>
          </a:prstGeom>
          <a:noFill/>
        </p:spPr>
      </p:pic>
      <p:pic>
        <p:nvPicPr>
          <p:cNvPr id="2" name="Picture 1" descr="fire hydrants for sale">
            <a:extLst>
              <a:ext uri="{FF2B5EF4-FFF2-40B4-BE49-F238E27FC236}">
                <a16:creationId xmlns:a16="http://schemas.microsoft.com/office/drawing/2014/main" id="{B3D05AE5-4F77-6F9A-4BB9-721557887D03}"/>
              </a:ext>
            </a:extLst>
          </p:cNvPr>
          <p:cNvPicPr>
            <a:picLocks noChangeAspect="1"/>
          </p:cNvPicPr>
          <p:nvPr/>
        </p:nvPicPr>
        <p:blipFill>
          <a:blip r:embed="rId4"/>
          <a:stretch>
            <a:fillRect/>
          </a:stretch>
        </p:blipFill>
        <p:spPr>
          <a:xfrm>
            <a:off x="3920358" y="817279"/>
            <a:ext cx="493987" cy="421254"/>
          </a:xfrm>
          <a:prstGeom prst="rect">
            <a:avLst/>
          </a:prstGeom>
        </p:spPr>
      </p:pic>
      <p:pic>
        <p:nvPicPr>
          <p:cNvPr id="3" name="Picture 2" descr="fire hydrants for sale">
            <a:extLst>
              <a:ext uri="{FF2B5EF4-FFF2-40B4-BE49-F238E27FC236}">
                <a16:creationId xmlns:a16="http://schemas.microsoft.com/office/drawing/2014/main" id="{B1D34B06-4C44-633B-7C28-3383AC8F39A6}"/>
              </a:ext>
            </a:extLst>
          </p:cNvPr>
          <p:cNvPicPr>
            <a:picLocks noChangeAspect="1"/>
          </p:cNvPicPr>
          <p:nvPr/>
        </p:nvPicPr>
        <p:blipFill>
          <a:blip r:embed="rId4"/>
          <a:stretch>
            <a:fillRect/>
          </a:stretch>
        </p:blipFill>
        <p:spPr>
          <a:xfrm>
            <a:off x="7136527" y="817279"/>
            <a:ext cx="630620" cy="421254"/>
          </a:xfrm>
          <a:prstGeom prst="rect">
            <a:avLst/>
          </a:prstGeom>
        </p:spPr>
      </p:pic>
    </p:spTree>
    <p:extLst>
      <p:ext uri="{BB962C8B-B14F-4D97-AF65-F5344CB8AC3E}">
        <p14:creationId xmlns:p14="http://schemas.microsoft.com/office/powerpoint/2010/main" val="18043949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A6A8F-9B7B-D433-8F79-EAE37B0E4747}"/>
              </a:ext>
            </a:extLst>
          </p:cNvPr>
          <p:cNvSpPr>
            <a:spLocks noGrp="1"/>
          </p:cNvSpPr>
          <p:nvPr>
            <p:ph type="title"/>
          </p:nvPr>
        </p:nvSpPr>
        <p:spPr/>
        <p:txBody>
          <a:bodyPr/>
          <a:lstStyle/>
          <a:p>
            <a:r>
              <a:rPr lang="en-US" dirty="0"/>
              <a:t>	                  </a:t>
            </a:r>
            <a:r>
              <a:rPr lang="en-US" sz="4000" dirty="0">
                <a:latin typeface="Times New Roman" panose="02020603050405020304" pitchFamily="18" charset="0"/>
                <a:cs typeface="Times New Roman" panose="02020603050405020304" pitchFamily="18" charset="0"/>
              </a:rPr>
              <a:t>CE Evaluation Link</a:t>
            </a:r>
          </a:p>
        </p:txBody>
      </p:sp>
      <p:pic>
        <p:nvPicPr>
          <p:cNvPr id="4" name="Content Placeholder 3">
            <a:extLst>
              <a:ext uri="{FF2B5EF4-FFF2-40B4-BE49-F238E27FC236}">
                <a16:creationId xmlns:a16="http://schemas.microsoft.com/office/drawing/2014/main" id="{8E897469-83EB-E96F-6B71-7A9AE64ECF95}"/>
              </a:ext>
            </a:extLst>
          </p:cNvPr>
          <p:cNvPicPr>
            <a:picLocks noGrp="1" noChangeAspect="1"/>
          </p:cNvPicPr>
          <p:nvPr>
            <p:ph idx="1"/>
          </p:nvPr>
        </p:nvPicPr>
        <p:blipFill>
          <a:blip r:embed="rId2"/>
          <a:stretch>
            <a:fillRect/>
          </a:stretch>
        </p:blipFill>
        <p:spPr>
          <a:xfrm>
            <a:off x="4043362" y="1948656"/>
            <a:ext cx="4105275" cy="4105275"/>
          </a:xfrm>
          <a:prstGeom prst="rect">
            <a:avLst/>
          </a:prstGeom>
        </p:spPr>
      </p:pic>
    </p:spTree>
    <p:extLst>
      <p:ext uri="{BB962C8B-B14F-4D97-AF65-F5344CB8AC3E}">
        <p14:creationId xmlns:p14="http://schemas.microsoft.com/office/powerpoint/2010/main" val="888541597"/>
      </p:ext>
    </p:extLst>
  </p:cSld>
  <p:clrMapOvr>
    <a:masterClrMapping/>
  </p:clrMapOvr>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0E2841"/>
      </a:dk2>
      <a:lt2>
        <a:srgbClr val="E8E8E8"/>
      </a:lt2>
      <a:accent1>
        <a:srgbClr val="000000"/>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0813_FSPA PowerPoint Slideshow Template.potx" id="{9B055881-6264-4857-B0F6-852A29367C9F}" vid="{974C6A7D-09D6-4F0D-8DF9-1E92EDA43C4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20260813_FSPA PowerPoint Slideshow Template (1)</Template>
  <TotalTime>248</TotalTime>
  <Words>819</Words>
  <Application>Microsoft Office PowerPoint</Application>
  <PresentationFormat>Widescreen</PresentationFormat>
  <Paragraphs>128</Paragraphs>
  <Slides>36</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Aptos</vt:lpstr>
      <vt:lpstr>Aptos Display</vt:lpstr>
      <vt:lpstr>Arial</vt:lpstr>
      <vt:lpstr>Baguet Script</vt:lpstr>
      <vt:lpstr>Times New Roman</vt:lpstr>
      <vt:lpstr>Office Theme</vt:lpstr>
      <vt:lpstr>Is there room for a ride along?</vt:lpstr>
      <vt:lpstr>       Disclosure of any Conflict of Interest</vt:lpstr>
      <vt:lpstr>PowerPoint Presentation</vt:lpstr>
      <vt:lpstr>       Learning Objectives</vt:lpstr>
      <vt:lpstr>     Vision and Mission of the FSPA</vt:lpstr>
      <vt:lpstr>                             Thank You                            Dr. Kristen Wheldon</vt:lpstr>
      <vt:lpstr>PowerPoint Presentation</vt:lpstr>
      <vt:lpstr>PowerPoint Presentation</vt:lpstr>
      <vt:lpstr>My Journey into the Fire Service Culture</vt:lpstr>
      <vt:lpstr>My Journey to Earn My FSPA Cultural Competency Certificate </vt:lpstr>
      <vt:lpstr>Breaking the Barriers of Resistance</vt:lpstr>
      <vt:lpstr>PowerPoint Presentation</vt:lpstr>
      <vt:lpstr>                                      2024   Fire Service Psychology Association Conference </vt:lpstr>
      <vt:lpstr>             2025    Fire Service Psychology Association Conference</vt:lpstr>
      <vt:lpstr>Pearland Immersion</vt:lpstr>
      <vt:lpstr>Air Rescue – Pearland Texas</vt:lpstr>
      <vt:lpstr>          Pearland Immersion</vt:lpstr>
      <vt:lpstr>Pearland Immersion</vt:lpstr>
      <vt:lpstr>Lessons Learned from Hands on Experience </vt:lpstr>
      <vt:lpstr>40 Ride Alongs</vt:lpstr>
      <vt:lpstr>           Chain of Command</vt:lpstr>
      <vt:lpstr>Operational Field Ranks</vt:lpstr>
      <vt:lpstr>                Board of Directors (Admin)</vt:lpstr>
      <vt:lpstr>Board of Directors (Admin for Volunteer Departments)</vt:lpstr>
      <vt:lpstr>                     First Responder Vocabulary</vt:lpstr>
      <vt:lpstr>PowerPoint Presentation</vt:lpstr>
      <vt:lpstr>Department Immersion</vt:lpstr>
      <vt:lpstr>     Squad Immersion</vt:lpstr>
      <vt:lpstr>The Kitchen Table</vt:lpstr>
      <vt:lpstr>Lessons Learned</vt:lpstr>
      <vt:lpstr>Lessons Learned</vt:lpstr>
      <vt:lpstr>Lessons Learned   </vt:lpstr>
      <vt:lpstr>           Final Project for FSPA Certification </vt:lpstr>
      <vt:lpstr>PowerPoint Presentation</vt:lpstr>
      <vt:lpstr>Questions      Comments       Suggestions</vt:lpstr>
      <vt:lpstr>                   CE Evaluation Link</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Monya Cohen</dc:creator>
  <cp:lastModifiedBy>Robert Avsec</cp:lastModifiedBy>
  <cp:revision>3</cp:revision>
  <dcterms:created xsi:type="dcterms:W3CDTF">2026-08-29T19:37:12Z</dcterms:created>
  <dcterms:modified xsi:type="dcterms:W3CDTF">2026-10-10T21:09:15Z</dcterms:modified>
</cp:coreProperties>
</file>